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7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75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47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52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6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7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18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42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5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71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9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E75DB-E26C-4909-85E9-8DE69C09BA3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14AEA-684B-40D6-A874-2EF084820F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2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Daniela </a:t>
            </a:r>
            <a:r>
              <a:rPr lang="es-ES" dirty="0" err="1" smtClean="0"/>
              <a:t>badilla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10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Bdgfgnfgnfgnf</a:t>
            </a:r>
            <a:endParaRPr lang="es-ES" dirty="0" smtClean="0"/>
          </a:p>
          <a:p>
            <a:r>
              <a:rPr lang="es-ES" dirty="0" err="1" smtClean="0"/>
              <a:t>Thdthtftf</a:t>
            </a:r>
            <a:endParaRPr lang="es-ES" dirty="0" smtClean="0"/>
          </a:p>
          <a:p>
            <a:r>
              <a:rPr lang="es-ES" dirty="0" smtClean="0"/>
              <a:t>Y</a:t>
            </a:r>
          </a:p>
          <a:p>
            <a:r>
              <a:rPr lang="es-ES" dirty="0" err="1" smtClean="0"/>
              <a:t>Fs+gñki</a:t>
            </a:r>
            <a:endParaRPr lang="es-ES" smtClean="0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323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Daniela badilla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Daniela badilla</dc:title>
  <dc:creator>PC 03</dc:creator>
  <cp:lastModifiedBy>PC 03</cp:lastModifiedBy>
  <cp:revision>1</cp:revision>
  <dcterms:created xsi:type="dcterms:W3CDTF">2011-03-24T19:33:48Z</dcterms:created>
  <dcterms:modified xsi:type="dcterms:W3CDTF">2011-03-24T19:34:43Z</dcterms:modified>
</cp:coreProperties>
</file>