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53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78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98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44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98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78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8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58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129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85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33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FFA40-DB16-4128-B5C1-1EC6310B5BFC}" type="datetimeFigureOut">
              <a:rPr lang="es-ES" smtClean="0"/>
              <a:t>24/03/2011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D40C-6D4D-4AC5-98B6-0B3968AF91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83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Prueba de </a:t>
            </a:r>
            <a:r>
              <a:rPr lang="es-ES" dirty="0" err="1" smtClean="0"/>
              <a:t>cmaps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Sebastian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332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Prueba de cmaps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de cmaps</dc:title>
  <dc:creator>PC 15</dc:creator>
  <cp:lastModifiedBy>PC 15</cp:lastModifiedBy>
  <cp:revision>1</cp:revision>
  <dcterms:created xsi:type="dcterms:W3CDTF">2011-03-24T19:33:03Z</dcterms:created>
  <dcterms:modified xsi:type="dcterms:W3CDTF">2011-03-24T19:34:52Z</dcterms:modified>
</cp:coreProperties>
</file>