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1E5-FC60-4499-A10C-6221C7016158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BD94-B5DF-4E99-A745-148CE4C08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21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1E5-FC60-4499-A10C-6221C7016158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BD94-B5DF-4E99-A745-148CE4C08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13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1E5-FC60-4499-A10C-6221C7016158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BD94-B5DF-4E99-A745-148CE4C08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853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1E5-FC60-4499-A10C-6221C7016158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BD94-B5DF-4E99-A745-148CE4C08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58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1E5-FC60-4499-A10C-6221C7016158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BD94-B5DF-4E99-A745-148CE4C08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741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1E5-FC60-4499-A10C-6221C7016158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BD94-B5DF-4E99-A745-148CE4C08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652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1E5-FC60-4499-A10C-6221C7016158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BD94-B5DF-4E99-A745-148CE4C08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53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1E5-FC60-4499-A10C-6221C7016158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BD94-B5DF-4E99-A745-148CE4C08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74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1E5-FC60-4499-A10C-6221C7016158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BD94-B5DF-4E99-A745-148CE4C08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81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1E5-FC60-4499-A10C-6221C7016158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BD94-B5DF-4E99-A745-148CE4C08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69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1E5-FC60-4499-A10C-6221C7016158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BD94-B5DF-4E99-A745-148CE4C08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00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781E5-FC60-4499-A10C-6221C7016158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FBD94-B5DF-4E99-A745-148CE4C08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50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ale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394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nombres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Carla</a:t>
            </a:r>
          </a:p>
          <a:p>
            <a:r>
              <a:rPr lang="es-ES" dirty="0" err="1" smtClean="0"/>
              <a:t>Maria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59131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ale</vt:lpstr>
      <vt:lpstr>nombres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</dc:title>
  <dc:creator>PC 18</dc:creator>
  <cp:lastModifiedBy>PC 18</cp:lastModifiedBy>
  <cp:revision>1</cp:revision>
  <dcterms:created xsi:type="dcterms:W3CDTF">2011-03-24T19:37:49Z</dcterms:created>
  <dcterms:modified xsi:type="dcterms:W3CDTF">2011-03-24T19:39:33Z</dcterms:modified>
</cp:coreProperties>
</file>