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45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19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88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31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16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89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8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56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28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53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92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4F4A-629B-4CD3-A32D-E82E47F43549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8A2CC-F567-4D1D-A0AB-BF5655072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00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Prueba de </a:t>
            </a:r>
            <a:r>
              <a:rPr lang="es-ES" dirty="0" err="1" smtClean="0"/>
              <a:t>cmap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Pablo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772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Pablo</a:t>
            </a:r>
          </a:p>
          <a:p>
            <a:r>
              <a:rPr lang="es-ES" dirty="0" smtClean="0"/>
              <a:t>Cristopher</a:t>
            </a:r>
            <a:endParaRPr lang="es-ES" dirty="0"/>
          </a:p>
          <a:p>
            <a:r>
              <a:rPr lang="es-ES" dirty="0" smtClean="0"/>
              <a:t>David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2022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Prueba de cmap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 de cmap</dc:title>
  <dc:creator>PC 14</dc:creator>
  <cp:lastModifiedBy>PC 14</cp:lastModifiedBy>
  <cp:revision>1</cp:revision>
  <dcterms:created xsi:type="dcterms:W3CDTF">2011-03-24T19:39:15Z</dcterms:created>
  <dcterms:modified xsi:type="dcterms:W3CDTF">2011-03-24T19:40:51Z</dcterms:modified>
</cp:coreProperties>
</file>