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849D-6135-4C2D-A8E8-C4E8AB6B152F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17F2-FFF2-4EE8-8E83-32E2D72093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4478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849D-6135-4C2D-A8E8-C4E8AB6B152F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17F2-FFF2-4EE8-8E83-32E2D72093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6253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849D-6135-4C2D-A8E8-C4E8AB6B152F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17F2-FFF2-4EE8-8E83-32E2D72093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1803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849D-6135-4C2D-A8E8-C4E8AB6B152F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17F2-FFF2-4EE8-8E83-32E2D72093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124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849D-6135-4C2D-A8E8-C4E8AB6B152F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17F2-FFF2-4EE8-8E83-32E2D72093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8506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849D-6135-4C2D-A8E8-C4E8AB6B152F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17F2-FFF2-4EE8-8E83-32E2D72093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705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849D-6135-4C2D-A8E8-C4E8AB6B152F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17F2-FFF2-4EE8-8E83-32E2D72093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1432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849D-6135-4C2D-A8E8-C4E8AB6B152F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17F2-FFF2-4EE8-8E83-32E2D72093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5726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849D-6135-4C2D-A8E8-C4E8AB6B152F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17F2-FFF2-4EE8-8E83-32E2D72093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1753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849D-6135-4C2D-A8E8-C4E8AB6B152F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17F2-FFF2-4EE8-8E83-32E2D72093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996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849D-6135-4C2D-A8E8-C4E8AB6B152F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17F2-FFF2-4EE8-8E83-32E2D72093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4535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0849D-6135-4C2D-A8E8-C4E8AB6B152F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317F2-FFF2-4EE8-8E83-32E2D72093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7585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Cmaps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Ariana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040271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Cmaps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Cmaps</dc:title>
  <dc:creator>PC 12</dc:creator>
  <cp:lastModifiedBy>PC 12</cp:lastModifiedBy>
  <cp:revision>1</cp:revision>
  <dcterms:created xsi:type="dcterms:W3CDTF">2011-03-24T19:36:22Z</dcterms:created>
  <dcterms:modified xsi:type="dcterms:W3CDTF">2011-03-24T19:38:34Z</dcterms:modified>
</cp:coreProperties>
</file>