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50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63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57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76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79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4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63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9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89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07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0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0C05-7FA3-4269-9528-A6189A0E5C0E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B5AB9-1717-49BC-947B-F3EFDC7A0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4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Practica </a:t>
            </a:r>
            <a:r>
              <a:rPr lang="es-ES" dirty="0" err="1" smtClean="0"/>
              <a:t>Cmap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Raquel Rodríguez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7062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Practica Cmap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 Cmap </dc:title>
  <dc:creator>PC 24</dc:creator>
  <cp:lastModifiedBy>PC 24</cp:lastModifiedBy>
  <cp:revision>1</cp:revision>
  <dcterms:created xsi:type="dcterms:W3CDTF">2011-03-24T19:32:55Z</dcterms:created>
  <dcterms:modified xsi:type="dcterms:W3CDTF">2011-03-24T19:34:47Z</dcterms:modified>
</cp:coreProperties>
</file>