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01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79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40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26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15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584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78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24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3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98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4434-7A4E-4EE4-B349-E7ABC67E2F3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A9AD-DB02-4382-861C-3DAF3492F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7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Práctica </a:t>
            </a:r>
            <a:r>
              <a:rPr lang="es-ES" dirty="0" err="1" smtClean="0"/>
              <a:t>Cmap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Andrea García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457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Práctica Cmap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Cmap</dc:title>
  <dc:creator>PC 25</dc:creator>
  <cp:lastModifiedBy>PC 25</cp:lastModifiedBy>
  <cp:revision>1</cp:revision>
  <dcterms:created xsi:type="dcterms:W3CDTF">2011-03-24T19:31:16Z</dcterms:created>
  <dcterms:modified xsi:type="dcterms:W3CDTF">2011-03-24T19:32:23Z</dcterms:modified>
</cp:coreProperties>
</file>