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A369-4ACA-4CD9-BE95-60395E453B3F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8A0BF-6EA6-4D6B-B7D5-DBC8D92194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975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A369-4ACA-4CD9-BE95-60395E453B3F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8A0BF-6EA6-4D6B-B7D5-DBC8D92194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0411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A369-4ACA-4CD9-BE95-60395E453B3F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8A0BF-6EA6-4D6B-B7D5-DBC8D92194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1261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A369-4ACA-4CD9-BE95-60395E453B3F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8A0BF-6EA6-4D6B-B7D5-DBC8D92194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743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A369-4ACA-4CD9-BE95-60395E453B3F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8A0BF-6EA6-4D6B-B7D5-DBC8D92194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4712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A369-4ACA-4CD9-BE95-60395E453B3F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8A0BF-6EA6-4D6B-B7D5-DBC8D92194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1614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A369-4ACA-4CD9-BE95-60395E453B3F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8A0BF-6EA6-4D6B-B7D5-DBC8D92194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382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A369-4ACA-4CD9-BE95-60395E453B3F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8A0BF-6EA6-4D6B-B7D5-DBC8D92194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954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A369-4ACA-4CD9-BE95-60395E453B3F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8A0BF-6EA6-4D6B-B7D5-DBC8D92194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493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A369-4ACA-4CD9-BE95-60395E453B3F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8A0BF-6EA6-4D6B-B7D5-DBC8D92194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4492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A369-4ACA-4CD9-BE95-60395E453B3F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8A0BF-6EA6-4D6B-B7D5-DBC8D92194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469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FA369-4ACA-4CD9-BE95-60395E453B3F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8A0BF-6EA6-4D6B-B7D5-DBC8D92194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4692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mtClean="0"/>
              <a:t>alejandro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01939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alejandro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alejandro</dc:title>
  <dc:creator>PC 10</dc:creator>
  <cp:lastModifiedBy>PC 10</cp:lastModifiedBy>
  <cp:revision>1</cp:revision>
  <dcterms:created xsi:type="dcterms:W3CDTF">2011-03-24T19:59:34Z</dcterms:created>
  <dcterms:modified xsi:type="dcterms:W3CDTF">2011-03-24T20:00:45Z</dcterms:modified>
</cp:coreProperties>
</file>