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E2D6-A6F5-4500-934F-CF380D6D942D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CBDF-129F-4210-A011-B5E6777960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3629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E2D6-A6F5-4500-934F-CF380D6D942D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CBDF-129F-4210-A011-B5E6777960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7476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E2D6-A6F5-4500-934F-CF380D6D942D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CBDF-129F-4210-A011-B5E6777960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0966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E2D6-A6F5-4500-934F-CF380D6D942D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CBDF-129F-4210-A011-B5E6777960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6681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E2D6-A6F5-4500-934F-CF380D6D942D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CBDF-129F-4210-A011-B5E6777960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9807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E2D6-A6F5-4500-934F-CF380D6D942D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CBDF-129F-4210-A011-B5E6777960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4964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E2D6-A6F5-4500-934F-CF380D6D942D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CBDF-129F-4210-A011-B5E6777960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0353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E2D6-A6F5-4500-934F-CF380D6D942D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CBDF-129F-4210-A011-B5E6777960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025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E2D6-A6F5-4500-934F-CF380D6D942D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CBDF-129F-4210-A011-B5E6777960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7354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E2D6-A6F5-4500-934F-CF380D6D942D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CBDF-129F-4210-A011-B5E6777960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3769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E2D6-A6F5-4500-934F-CF380D6D942D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CBDF-129F-4210-A011-B5E6777960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7E2D6-A6F5-4500-934F-CF380D6D942D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0CBDF-129F-4210-A011-B5E6777960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3003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RaRuTo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AnDrEs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10541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Yo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AnDrEs</a:t>
            </a:r>
          </a:p>
          <a:p>
            <a:r>
              <a:rPr lang="es-ES" dirty="0" smtClean="0"/>
              <a:t>AnDrEs</a:t>
            </a:r>
          </a:p>
          <a:p>
            <a:r>
              <a:rPr lang="es-ES" dirty="0" smtClean="0"/>
              <a:t>AnDrEs</a:t>
            </a:r>
          </a:p>
          <a:p>
            <a:r>
              <a:rPr lang="es-ES" smtClean="0"/>
              <a:t>AnDrEs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554308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</Words>
  <Application>Microsoft Office PowerPoint</Application>
  <PresentationFormat>Presentación en pantalla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RaRuTo</vt:lpstr>
      <vt:lpstr>Yo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RaRuTo</dc:title>
  <dc:creator>PC 11</dc:creator>
  <cp:lastModifiedBy>PC 11</cp:lastModifiedBy>
  <cp:revision>1</cp:revision>
  <dcterms:created xsi:type="dcterms:W3CDTF">2011-03-24T19:55:56Z</dcterms:created>
  <dcterms:modified xsi:type="dcterms:W3CDTF">2011-03-24T19:59:25Z</dcterms:modified>
</cp:coreProperties>
</file>