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78D4A3-1455-4CDE-BD92-5EF1B2E50FD3}" type="datetimeFigureOut">
              <a:rPr lang="ca-ES" smtClean="0"/>
              <a:pPr/>
              <a:t>25/03/2011</a:t>
            </a:fld>
            <a:endParaRPr lang="ca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023D9C-EB79-4454-AF6A-41E787C1127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980728"/>
          </a:xfrm>
        </p:spPr>
        <p:txBody>
          <a:bodyPr/>
          <a:lstStyle/>
          <a:p>
            <a:pPr algn="ctr"/>
            <a:r>
              <a:rPr lang="ca-ES" dirty="0" smtClean="0">
                <a:solidFill>
                  <a:schemeClr val="accent1"/>
                </a:solidFill>
              </a:rPr>
              <a:t>Tipus de casos</a:t>
            </a:r>
            <a:endParaRPr lang="ca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688632"/>
          </a:xfrm>
        </p:spPr>
        <p:txBody>
          <a:bodyPr>
            <a:normAutofit lnSpcReduction="10000"/>
          </a:bodyPr>
          <a:lstStyle/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Valors: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	Es sol·licita un judici de responsabilitats sobre les persones i 		actituds 	descrites en el cas.</a:t>
            </a:r>
            <a:endParaRPr lang="ca-ES" sz="1800" dirty="0" smtClean="0">
              <a:latin typeface="Tahoma" pitchFamily="34" charset="0"/>
              <a:cs typeface="Tahoma" pitchFamily="34" charset="0"/>
            </a:endParaRP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Incident:	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Estimular al grup una cerca  activa d’informacions que els 		ajudi a establir els judicis.</a:t>
            </a:r>
            <a:endParaRPr lang="ca-ES" sz="1800" dirty="0" smtClean="0">
              <a:latin typeface="Tahoma" pitchFamily="34" charset="0"/>
              <a:cs typeface="Tahoma" pitchFamily="34" charset="0"/>
            </a:endParaRP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Solució raonada: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	Trobar solucions raonables sense la informació complementària.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Mentalització: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Prendre consciència de les causes i conseqüències  de la situació.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Cerca real: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	Entrena el grup en la cerca i discuteix solucions concretes.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Temàtic:</a:t>
            </a:r>
          </a:p>
          <a:p>
            <a:pPr marL="95250" indent="-12700" algn="just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a-E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ca-ES" sz="1800" dirty="0" smtClean="0">
                <a:latin typeface="Tahoma" pitchFamily="34" charset="0"/>
                <a:cs typeface="Tahoma" pitchFamily="34" charset="0"/>
              </a:rPr>
              <a:t>	El important és el tema de </a:t>
            </a:r>
            <a:r>
              <a:rPr lang="ca-ES" sz="1800" smtClean="0">
                <a:latin typeface="Tahoma" pitchFamily="34" charset="0"/>
                <a:cs typeface="Tahoma" pitchFamily="34" charset="0"/>
              </a:rPr>
              <a:t>fons sobre el que gira.</a:t>
            </a:r>
            <a:endParaRPr lang="ca-ES" sz="18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a-E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Tipus de casos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Xipo^s</dc:creator>
  <cp:lastModifiedBy>Xipo^s</cp:lastModifiedBy>
  <cp:revision>4</cp:revision>
  <dcterms:created xsi:type="dcterms:W3CDTF">2011-03-25T17:12:49Z</dcterms:created>
  <dcterms:modified xsi:type="dcterms:W3CDTF">2011-03-25T17:54:54Z</dcterms:modified>
</cp:coreProperties>
</file>