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41" r:id="rId2"/>
  </p:sldIdLst>
  <p:sldSz cx="9144000" cy="6858000" type="screen4x3"/>
  <p:notesSz cx="6877050" cy="10001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10" autoAdjust="0"/>
    <p:restoredTop sz="94660"/>
  </p:normalViewPr>
  <p:slideViewPr>
    <p:cSldViewPr>
      <p:cViewPr>
        <p:scale>
          <a:sx n="69" d="100"/>
          <a:sy n="69" d="100"/>
        </p:scale>
        <p:origin x="-198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E97F9-E449-4B6F-8DFE-2CE0081650BD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1E866-9583-4A69-9A47-74CD0FC38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ca-ES" sz="3600" dirty="0" smtClean="0"/>
              <a:t>TÈCNIQUES D’APRENENTATGES COL·LABORATIUS – TUTORIA ENTRE IGUALS</a:t>
            </a:r>
            <a:endParaRPr lang="ca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a-ES" dirty="0" smtClean="0"/>
              <a:t>Tutoria entre iguals</a:t>
            </a:r>
          </a:p>
          <a:p>
            <a:pPr lvl="1"/>
            <a:r>
              <a:rPr lang="ca-ES" dirty="0" smtClean="0"/>
              <a:t>Creació de parelles amb una relació asimètrica: tutor i </a:t>
            </a:r>
            <a:r>
              <a:rPr lang="ca-ES" dirty="0" err="1" smtClean="0"/>
              <a:t>tutorat</a:t>
            </a:r>
            <a:r>
              <a:rPr lang="ca-ES" dirty="0" smtClean="0"/>
              <a:t>.</a:t>
            </a:r>
          </a:p>
          <a:p>
            <a:pPr lvl="1"/>
            <a:r>
              <a:rPr lang="ca-ES" dirty="0" smtClean="0"/>
              <a:t>El rol del tutor i </a:t>
            </a:r>
            <a:r>
              <a:rPr lang="ca-ES" dirty="0" err="1" smtClean="0"/>
              <a:t>tutorat</a:t>
            </a:r>
            <a:r>
              <a:rPr lang="ca-ES" dirty="0" smtClean="0"/>
              <a:t> podria ser rotatiu.</a:t>
            </a:r>
          </a:p>
          <a:p>
            <a:pPr lvl="1"/>
            <a:r>
              <a:rPr lang="ca-ES" dirty="0" smtClean="0"/>
              <a:t>El </a:t>
            </a:r>
            <a:r>
              <a:rPr lang="ca-ES" dirty="0" err="1" smtClean="0"/>
              <a:t>tutorat</a:t>
            </a:r>
            <a:r>
              <a:rPr lang="ca-ES" dirty="0" smtClean="0"/>
              <a:t> aprèn perquè se li ensenya i el tutor perquè profunditza i reforça.</a:t>
            </a:r>
          </a:p>
          <a:p>
            <a:r>
              <a:rPr lang="ca-ES" dirty="0" smtClean="0"/>
              <a:t>Avantatges:</a:t>
            </a:r>
          </a:p>
          <a:p>
            <a:pPr lvl="1"/>
            <a:r>
              <a:rPr lang="ca-ES" dirty="0" smtClean="0"/>
              <a:t>Millora acadèmica dels dos.</a:t>
            </a:r>
          </a:p>
          <a:p>
            <a:pPr lvl="1"/>
            <a:r>
              <a:rPr lang="ca-ES" dirty="0" smtClean="0"/>
              <a:t>Desenvolupament d’habilitats psicosocials.</a:t>
            </a:r>
          </a:p>
          <a:p>
            <a:pPr lvl="1"/>
            <a:r>
              <a:rPr lang="ca-ES" dirty="0" smtClean="0"/>
              <a:t>Major implicació a les tasques acadèmiques.</a:t>
            </a:r>
          </a:p>
          <a:p>
            <a:pPr lvl="1"/>
            <a:r>
              <a:rPr lang="ca-ES" dirty="0" smtClean="0"/>
              <a:t>Responsabilitat i autoestima dels tutors.</a:t>
            </a:r>
          </a:p>
          <a:p>
            <a:pPr lvl="1"/>
            <a:r>
              <a:rPr lang="ca-ES" dirty="0" smtClean="0"/>
              <a:t>Satisfacció dels </a:t>
            </a:r>
            <a:r>
              <a:rPr lang="ca-ES" dirty="0" err="1" smtClean="0"/>
              <a:t>tutorats</a:t>
            </a:r>
            <a:r>
              <a:rPr lang="ca-ES" dirty="0" smtClean="0"/>
              <a:t> pel suport pedagògic per part dels tutors.</a:t>
            </a:r>
          </a:p>
          <a:p>
            <a:pPr lvl="1"/>
            <a:r>
              <a:rPr lang="ca-ES" dirty="0" smtClean="0"/>
              <a:t>Tractament més individualitzat per part del professor.</a:t>
            </a:r>
          </a:p>
          <a:p>
            <a:r>
              <a:rPr lang="ca-ES" dirty="0" smtClean="0"/>
              <a:t>Vigilar amb:</a:t>
            </a:r>
          </a:p>
          <a:p>
            <a:pPr lvl="1"/>
            <a:r>
              <a:rPr lang="ca-ES" dirty="0" smtClean="0"/>
              <a:t>Preparació de materials i relació </a:t>
            </a:r>
            <a:r>
              <a:rPr lang="ca-ES" dirty="0" err="1" smtClean="0"/>
              <a:t>tutor-tutorat</a:t>
            </a:r>
            <a:r>
              <a:rPr lang="ca-ES" dirty="0" smtClean="0"/>
              <a:t>.</a:t>
            </a:r>
          </a:p>
          <a:p>
            <a:pPr lvl="1"/>
            <a:r>
              <a:rPr lang="ca-ES" dirty="0" smtClean="0"/>
              <a:t>Formació inicial del alumnat en les tasques de </a:t>
            </a:r>
            <a:r>
              <a:rPr lang="ca-ES" dirty="0" err="1" smtClean="0"/>
              <a:t>tutor-tutorat</a:t>
            </a:r>
            <a:r>
              <a:rPr lang="ca-ES" dirty="0" smtClean="0"/>
              <a:t>.</a:t>
            </a:r>
          </a:p>
          <a:p>
            <a:pPr lvl="1"/>
            <a:r>
              <a:rPr lang="ca-ES" dirty="0" smtClean="0"/>
              <a:t>Temps perquè funcionin com a parella.</a:t>
            </a:r>
          </a:p>
          <a:p>
            <a:pPr lvl="1"/>
            <a:r>
              <a:rPr lang="ca-ES" dirty="0" smtClean="0"/>
              <a:t>La retroalimentació que se l’ha de donar a l’alumne tutor.</a:t>
            </a:r>
          </a:p>
          <a:p>
            <a:pPr lvl="1"/>
            <a:endParaRPr lang="ca-ES" dirty="0" smtClean="0"/>
          </a:p>
        </p:txBody>
      </p:sp>
      <p:pic>
        <p:nvPicPr>
          <p:cNvPr id="16386" name="Picture 2" descr="http://edtech.kennesaw.edu/intech/j007874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924944"/>
            <a:ext cx="1835696" cy="1625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</TotalTime>
  <Words>128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TÈCNIQUES D’APRENENTATGES COL·LABORATIUS – TUTORIA ENTRE IGUALS</vt:lpstr>
    </vt:vector>
  </TitlesOfParts>
  <Company>SONY BCN TEC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DISSENY DE PROCÉS D’APRENENTATGE MOTIVANT PELS ADOLESCENTS</dc:title>
  <dc:creator>Jose Manuel Alvarez</dc:creator>
  <cp:lastModifiedBy>Jose Manuel Alvarez</cp:lastModifiedBy>
  <cp:revision>80</cp:revision>
  <dcterms:created xsi:type="dcterms:W3CDTF">2011-02-26T18:36:14Z</dcterms:created>
  <dcterms:modified xsi:type="dcterms:W3CDTF">2011-03-21T11:48:51Z</dcterms:modified>
</cp:coreProperties>
</file>