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0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2B52B3-90BE-48EB-AC32-89A4B8C029F9}" type="datetimeFigureOut">
              <a:rPr lang="es-ES" smtClean="0"/>
              <a:pPr/>
              <a:t>08/04/2011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D20CB9-56D8-455B-AF4A-0029168EF99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2" name="31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39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40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41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56" name="55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64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65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66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2B52B3-90BE-48EB-AC32-89A4B8C029F9}" type="datetimeFigureOut">
              <a:rPr lang="es-ES" smtClean="0"/>
              <a:pPr/>
              <a:t>08/04/2011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D20CB9-56D8-455B-AF4A-0029168EF99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2B52B3-90BE-48EB-AC32-89A4B8C029F9}" type="datetimeFigureOut">
              <a:rPr lang="es-ES" smtClean="0"/>
              <a:pPr/>
              <a:t>08/04/2011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D20CB9-56D8-455B-AF4A-0029168EF99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2B52B3-90BE-48EB-AC32-89A4B8C029F9}" type="datetimeFigureOut">
              <a:rPr lang="es-ES" smtClean="0"/>
              <a:pPr/>
              <a:t>08/04/2011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D20CB9-56D8-455B-AF4A-0029168EF99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Forma libre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14 Forma libre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12 Forma libre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16 Forma libre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17 Forma libre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18 Forma libre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19 Forma libre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20 Forma libre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21 Forma libre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22 Forma libre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23 Forma libre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24 Forma libre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25 Forma libre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26 Forma libre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2B52B3-90BE-48EB-AC32-89A4B8C029F9}" type="datetimeFigureOut">
              <a:rPr lang="es-ES" smtClean="0"/>
              <a:pPr/>
              <a:t>08/04/2011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D20CB9-56D8-455B-AF4A-0029168EF99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2B52B3-90BE-48EB-AC32-89A4B8C029F9}" type="datetimeFigureOut">
              <a:rPr lang="es-ES" smtClean="0"/>
              <a:pPr/>
              <a:t>08/04/2011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D20CB9-56D8-455B-AF4A-0029168EF99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2B52B3-90BE-48EB-AC32-89A4B8C029F9}" type="datetimeFigureOut">
              <a:rPr lang="es-ES" smtClean="0"/>
              <a:pPr/>
              <a:t>08/04/2011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D20CB9-56D8-455B-AF4A-0029168EF99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6" name="15 Rectángulo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16 Rectángulo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17 Rectángulo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19 Rectángulo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20 Rectángulo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Rectángulo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29 Rectángulo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2B52B3-90BE-48EB-AC32-89A4B8C029F9}" type="datetimeFigureOut">
              <a:rPr lang="es-ES" smtClean="0"/>
              <a:pPr/>
              <a:t>08/04/2011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D20CB9-56D8-455B-AF4A-0029168EF99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2B52B3-90BE-48EB-AC32-89A4B8C029F9}" type="datetimeFigureOut">
              <a:rPr lang="es-ES" smtClean="0"/>
              <a:pPr/>
              <a:t>08/04/2011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D20CB9-56D8-455B-AF4A-0029168EF99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2B52B3-90BE-48EB-AC32-89A4B8C029F9}" type="datetimeFigureOut">
              <a:rPr lang="es-ES" smtClean="0"/>
              <a:pPr/>
              <a:t>08/04/2011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D20CB9-56D8-455B-AF4A-0029168EF99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8 Conector recto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Grupo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14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grpSp>
        <p:nvGrpSpPr>
          <p:cNvPr id="14" name="13 Grupo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10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Grupo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18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3C2B52B3-90BE-48EB-AC32-89A4B8C029F9}" type="datetimeFigureOut">
              <a:rPr lang="es-ES" smtClean="0"/>
              <a:pPr/>
              <a:t>08/04/2011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A8D20CB9-56D8-455B-AF4A-0029168EF99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14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16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C2B52B3-90BE-48EB-AC32-89A4B8C029F9}" type="datetimeFigureOut">
              <a:rPr lang="es-ES" smtClean="0"/>
              <a:pPr/>
              <a:t>08/04/2011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A8D20CB9-56D8-455B-AF4A-0029168EF99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/>
          <a:lstStyle/>
          <a:p>
            <a:r>
              <a:rPr lang="es-ES" dirty="0" smtClean="0"/>
              <a:t>La energía de activación varía de acuerdo con el tipo de reacción química. En las reacciones endotérmicas ella es mayor que en las exotérmicas.</a:t>
            </a:r>
          </a:p>
          <a:p>
            <a:r>
              <a:rPr lang="es-ES" dirty="0" smtClean="0"/>
              <a:t>Donde:</a:t>
            </a:r>
          </a:p>
          <a:p>
            <a:r>
              <a:rPr lang="es-ES" b="1" dirty="0" smtClean="0"/>
              <a:t>Endotérmico</a:t>
            </a:r>
          </a:p>
          <a:p>
            <a:endParaRPr lang="es-ES" dirty="0" smtClean="0"/>
          </a:p>
          <a:p>
            <a:r>
              <a:rPr lang="es-ES" b="1" dirty="0" smtClean="0"/>
              <a:t>Exotérmico</a:t>
            </a:r>
            <a:endParaRPr lang="es-ES" dirty="0" smtClean="0"/>
          </a:p>
          <a:p>
            <a:endParaRPr lang="es-ES" dirty="0"/>
          </a:p>
        </p:txBody>
      </p:sp>
      <p:pic>
        <p:nvPicPr>
          <p:cNvPr id="4" name="3 Imagen" descr="COLISI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6116" y="3357562"/>
            <a:ext cx="4105275" cy="828675"/>
          </a:xfrm>
          <a:prstGeom prst="rect">
            <a:avLst/>
          </a:prstGeom>
        </p:spPr>
      </p:pic>
      <p:pic>
        <p:nvPicPr>
          <p:cNvPr id="5" name="4 Imagen" descr="COLISI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1802" y="4857760"/>
            <a:ext cx="4000500" cy="714375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928662" y="500042"/>
            <a:ext cx="70184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CLASES DE REACCIÓN SEGÚN LA ENERGIA</a:t>
            </a:r>
            <a:endParaRPr lang="es-E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725602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Diagrama de energía para una reacción exotérmica</a:t>
            </a:r>
            <a:br>
              <a:rPr lang="es-ES" dirty="0" smtClean="0"/>
            </a:br>
            <a:endParaRPr lang="es-ES" dirty="0"/>
          </a:p>
        </p:txBody>
      </p:sp>
      <p:pic>
        <p:nvPicPr>
          <p:cNvPr id="4" name="3 Marcador de contenido" descr="cinetica_quimica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00232" y="2357430"/>
            <a:ext cx="4286280" cy="4000528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914400" y="857232"/>
            <a:ext cx="8229600" cy="1357322"/>
          </a:xfrm>
        </p:spPr>
        <p:txBody>
          <a:bodyPr>
            <a:normAutofit/>
          </a:bodyPr>
          <a:lstStyle/>
          <a:p>
            <a:r>
              <a:rPr lang="es-ES" dirty="0" smtClean="0"/>
              <a:t>Diagrama de energía para una reacción endotérmica</a:t>
            </a:r>
            <a:endParaRPr lang="es-ES" dirty="0"/>
          </a:p>
        </p:txBody>
      </p:sp>
      <p:pic>
        <p:nvPicPr>
          <p:cNvPr id="4" name="3 Marcador de contenido" descr="cinetica_quimica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5984" y="3177380"/>
            <a:ext cx="4500593" cy="2966263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</TotalTime>
  <Words>50</Words>
  <Application>Microsoft Office PowerPoint</Application>
  <PresentationFormat>Presentación en pantalla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Metro</vt:lpstr>
      <vt:lpstr>Diapositiva 1</vt:lpstr>
      <vt:lpstr>Diagrama de energía para una reacción exotérmica </vt:lpstr>
      <vt:lpstr>Diagrama de energía para una reacción endotérmica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user</dc:creator>
  <cp:lastModifiedBy>user</cp:lastModifiedBy>
  <cp:revision>2</cp:revision>
  <dcterms:created xsi:type="dcterms:W3CDTF">2011-04-08T15:32:40Z</dcterms:created>
  <dcterms:modified xsi:type="dcterms:W3CDTF">2011-04-08T15:39:01Z</dcterms:modified>
</cp:coreProperties>
</file>