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E1A153-BEC1-4310-A0CC-40A085EB912B}" type="datetimeFigureOut">
              <a:rPr lang="es-ES" smtClean="0"/>
              <a:pPr/>
              <a:t>08/04/2011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3B1B86A-A179-455F-8048-AE479306F2C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843738" cy="3281370"/>
          </a:xfrm>
        </p:spPr>
        <p:txBody>
          <a:bodyPr/>
          <a:lstStyle/>
          <a:p>
            <a:r>
              <a:rPr lang="es-ES" sz="2800" dirty="0" smtClean="0"/>
              <a:t>V =</a:t>
            </a:r>
            <a:r>
              <a:rPr lang="es-ES" sz="2800" u="sng" dirty="0" smtClean="0"/>
              <a:t>CONCENTRACION MOLAR</a:t>
            </a:r>
          </a:p>
          <a:p>
            <a:r>
              <a:rPr lang="es-ES" sz="2800" dirty="0" smtClean="0"/>
              <a:t>TIEMPO </a:t>
            </a:r>
          </a:p>
          <a:p>
            <a:endParaRPr lang="es-ES" sz="2800" dirty="0" smtClean="0"/>
          </a:p>
          <a:p>
            <a:r>
              <a:rPr lang="es-ES" sz="2800" dirty="0" smtClean="0"/>
              <a:t>V= </a:t>
            </a:r>
            <a:r>
              <a:rPr lang="es-ES" sz="2800" u="sng" dirty="0" smtClean="0"/>
              <a:t>MOL/LITRO</a:t>
            </a:r>
          </a:p>
          <a:p>
            <a:r>
              <a:rPr lang="es-ES" sz="2800" dirty="0" smtClean="0"/>
              <a:t>SEGUNDO </a:t>
            </a:r>
            <a:endParaRPr lang="es-ES" sz="28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es-ES" dirty="0" smtClean="0"/>
              <a:t>ECUACION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 REACTIVOS=</a:t>
            </a:r>
            <a:r>
              <a:rPr lang="es-ES" u="sng" dirty="0" smtClean="0"/>
              <a:t>CONCENTRACION MOLAR</a:t>
            </a:r>
          </a:p>
          <a:p>
            <a:pPr>
              <a:buNone/>
            </a:pPr>
            <a:r>
              <a:rPr lang="es-ES" dirty="0" smtClean="0"/>
              <a:t>                                     TIEMPO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VREACTIVOS= </a:t>
            </a:r>
            <a:r>
              <a:rPr lang="es-ES" u="sng" dirty="0" smtClean="0"/>
              <a:t>MOL/LITRO</a:t>
            </a:r>
          </a:p>
          <a:p>
            <a:pPr>
              <a:buNone/>
            </a:pPr>
            <a:r>
              <a:rPr lang="es-ES" dirty="0" smtClean="0"/>
              <a:t>                               SEGUNDO </a:t>
            </a:r>
          </a:p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REACTIVOS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 PRODUCTOS=</a:t>
            </a:r>
            <a:r>
              <a:rPr lang="es-ES" u="sng" dirty="0" smtClean="0"/>
              <a:t>CONCENTRACION MOLAR</a:t>
            </a:r>
          </a:p>
          <a:p>
            <a:pPr>
              <a:buNone/>
            </a:pPr>
            <a:r>
              <a:rPr lang="es-ES" dirty="0" smtClean="0"/>
              <a:t>                                     TIEMPO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V PRODUCTOS= </a:t>
            </a:r>
            <a:r>
              <a:rPr lang="es-ES" u="sng" dirty="0" smtClean="0"/>
              <a:t>MOL/LITRO</a:t>
            </a:r>
          </a:p>
          <a:p>
            <a:pPr>
              <a:buNone/>
            </a:pPr>
            <a:r>
              <a:rPr lang="es-ES" dirty="0" smtClean="0"/>
              <a:t>                                 SEGUNDO 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PRODUCTOS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A</a:t>
            </a:r>
            <a:r>
              <a:rPr lang="es-ES" sz="3200" baseline="-25000" dirty="0" smtClean="0"/>
              <a:t>2</a:t>
            </a:r>
            <a:r>
              <a:rPr lang="es-ES" sz="3200" dirty="0" smtClean="0"/>
              <a:t> + B</a:t>
            </a:r>
            <a:r>
              <a:rPr lang="es-ES" sz="3200" baseline="-25000" dirty="0" smtClean="0"/>
              <a:t>2</a:t>
            </a:r>
            <a:r>
              <a:rPr lang="es-ES" sz="3200" dirty="0" smtClean="0"/>
              <a:t>                            2AB</a:t>
            </a:r>
          </a:p>
          <a:p>
            <a:endParaRPr lang="es-ES" sz="3200" dirty="0">
              <a:latin typeface="Agency FB"/>
            </a:endParaRPr>
          </a:p>
          <a:p>
            <a:r>
              <a:rPr lang="es-ES" sz="3200" b="1" dirty="0" smtClean="0">
                <a:latin typeface="Agency FB"/>
              </a:rPr>
              <a:t>V</a:t>
            </a:r>
            <a:r>
              <a:rPr lang="es-ES" sz="3200" b="1" baseline="-25000" dirty="0" smtClean="0">
                <a:latin typeface="Agency FB"/>
              </a:rPr>
              <a:t>R</a:t>
            </a:r>
            <a:r>
              <a:rPr lang="es-ES" sz="3200" b="1" dirty="0" smtClean="0">
                <a:latin typeface="Agency FB"/>
              </a:rPr>
              <a:t> =K [</a:t>
            </a:r>
            <a:r>
              <a:rPr lang="es-ES" sz="3200" b="1" dirty="0" smtClean="0">
                <a:latin typeface="Agency FB"/>
              </a:rPr>
              <a:t>A</a:t>
            </a:r>
            <a:r>
              <a:rPr lang="es-ES" sz="3200" b="1" baseline="-25000" dirty="0" smtClean="0">
                <a:latin typeface="Agency FB"/>
              </a:rPr>
              <a:t>2</a:t>
            </a:r>
            <a:r>
              <a:rPr lang="es-ES" sz="3200" b="1" dirty="0" smtClean="0">
                <a:latin typeface="Agency FB"/>
              </a:rPr>
              <a:t>]</a:t>
            </a:r>
            <a:r>
              <a:rPr lang="es-ES" sz="3200" b="1" baseline="30000" dirty="0" smtClean="0">
                <a:latin typeface="Agency FB"/>
              </a:rPr>
              <a:t>X</a:t>
            </a:r>
            <a:r>
              <a:rPr lang="es-ES" sz="3200" b="1" dirty="0" smtClean="0">
                <a:latin typeface="Agency FB"/>
              </a:rPr>
              <a:t> . [</a:t>
            </a:r>
            <a:r>
              <a:rPr lang="es-ES" sz="3200" b="1" dirty="0" smtClean="0">
                <a:latin typeface="Agency FB"/>
              </a:rPr>
              <a:t>B</a:t>
            </a:r>
            <a:r>
              <a:rPr lang="es-ES" sz="3200" b="1" baseline="-25000" dirty="0" smtClean="0">
                <a:latin typeface="Agency FB"/>
              </a:rPr>
              <a:t>2</a:t>
            </a:r>
            <a:r>
              <a:rPr lang="es-ES" sz="3200" b="1" dirty="0" smtClean="0">
                <a:latin typeface="Agency FB"/>
              </a:rPr>
              <a:t>]</a:t>
            </a:r>
            <a:r>
              <a:rPr lang="es-ES" sz="3200" b="1" baseline="30000" dirty="0" smtClean="0">
                <a:latin typeface="Agency FB"/>
              </a:rPr>
              <a:t>Y</a:t>
            </a:r>
            <a:r>
              <a:rPr lang="es-ES" sz="3200" b="1" dirty="0" smtClean="0">
                <a:latin typeface="Agency FB"/>
              </a:rPr>
              <a:t> </a:t>
            </a:r>
            <a:r>
              <a:rPr lang="es-ES" sz="3200" b="1" baseline="-25000" dirty="0" smtClean="0">
                <a:latin typeface="Agency FB"/>
              </a:rPr>
              <a:t> </a:t>
            </a:r>
          </a:p>
          <a:p>
            <a:endParaRPr lang="es-ES" sz="3200" baseline="-25000" dirty="0">
              <a:latin typeface="Agency FB"/>
            </a:endParaRPr>
          </a:p>
          <a:p>
            <a:endParaRPr lang="es-ES" sz="3200" baseline="-25000" dirty="0" smtClean="0">
              <a:latin typeface="Agency FB"/>
            </a:endParaRPr>
          </a:p>
          <a:p>
            <a:r>
              <a:rPr lang="es-ES" sz="3200" dirty="0" smtClean="0">
                <a:latin typeface="Agency FB"/>
              </a:rPr>
              <a:t>K </a:t>
            </a:r>
            <a:r>
              <a:rPr lang="es-ES" sz="3200" dirty="0" smtClean="0">
                <a:latin typeface="Agency FB"/>
              </a:rPr>
              <a:t>CONSTANTE </a:t>
            </a:r>
            <a:r>
              <a:rPr lang="es-ES" sz="3200" dirty="0" smtClean="0">
                <a:latin typeface="Agency FB"/>
              </a:rPr>
              <a:t>ESPECIFICA DE </a:t>
            </a:r>
            <a:r>
              <a:rPr lang="es-ES" sz="3200" dirty="0" smtClean="0">
                <a:latin typeface="Agency FB"/>
              </a:rPr>
              <a:t>VELOCIDAD</a:t>
            </a:r>
          </a:p>
          <a:p>
            <a:r>
              <a:rPr lang="es-ES" sz="3200" dirty="0" smtClean="0">
                <a:latin typeface="Agency FB"/>
              </a:rPr>
              <a:t>X y </a:t>
            </a:r>
            <a:r>
              <a:rPr lang="es-ES" sz="3200" dirty="0" err="1" smtClean="0">
                <a:latin typeface="Agency FB"/>
              </a:rPr>
              <a:t>Y</a:t>
            </a:r>
            <a:r>
              <a:rPr lang="es-ES" sz="3200" dirty="0" smtClean="0">
                <a:latin typeface="Agency FB"/>
              </a:rPr>
              <a:t>  Exponentes que representan la magnitud de proporcionalidad, pueden ser números enteros o fracciones</a:t>
            </a:r>
            <a:endParaRPr lang="es-ES" sz="3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SEA LA ECUACION</a:t>
            </a:r>
            <a:endParaRPr lang="es-ES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285984" y="1857364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70</Words>
  <Application>Microsoft Office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Papel</vt:lpstr>
      <vt:lpstr>ECUACION</vt:lpstr>
      <vt:lpstr>REACTIVOS</vt:lpstr>
      <vt:lpstr>PRODUCTOS</vt:lpstr>
      <vt:lpstr>SEA LA ECUACION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ECUACION</dc:title>
  <dc:creator>user</dc:creator>
  <cp:lastModifiedBy>user</cp:lastModifiedBy>
  <cp:revision>7</cp:revision>
  <dcterms:created xsi:type="dcterms:W3CDTF">2011-04-08T16:44:20Z</dcterms:created>
  <dcterms:modified xsi:type="dcterms:W3CDTF">2011-04-08T17:43:33Z</dcterms:modified>
</cp:coreProperties>
</file>