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FD1734-B459-4436-BD88-266D6F2F30E2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FB09CE-75C0-4A9F-8BC3-3AFAF038DF4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ENERGÍA DE ACTIVACION (</a:t>
            </a:r>
            <a:r>
              <a:rPr lang="es-ES" b="1" dirty="0" err="1" smtClean="0"/>
              <a:t>Eat</a:t>
            </a:r>
            <a:r>
              <a:rPr lang="es-ES" b="1" dirty="0" smtClean="0"/>
              <a:t>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142984"/>
            <a:ext cx="8572560" cy="4214842"/>
          </a:xfrm>
        </p:spPr>
        <p:txBody>
          <a:bodyPr>
            <a:normAutofit/>
          </a:bodyPr>
          <a:lstStyle/>
          <a:p>
            <a:r>
              <a:rPr lang="es-ES" dirty="0" smtClean="0"/>
              <a:t>Es la energía mínima que los reactivos precisan para que inicie la reacción química. Esta energía mínima es necesaria para la formación del complejo activado.</a:t>
            </a:r>
          </a:p>
          <a:p>
            <a:r>
              <a:rPr lang="es-ES" dirty="0" smtClean="0"/>
              <a:t>Cuanto mayor la energía de activación, más lenta es la reacción porque aumenta la dificultad para que el proceso suceda.</a:t>
            </a:r>
          </a:p>
          <a:p>
            <a:r>
              <a:rPr lang="es-ES" dirty="0" smtClean="0"/>
              <a:t>Cuanto menor la energía de activación, menor la barrera de energía, más colisiones efectivas y por tanto una reacción más rápida.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79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ENERGÍA DE ACTIVACION (Eat)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ENERGÍA DE ACTIVACION (Eat) </dc:title>
  <dc:creator>user</dc:creator>
  <cp:lastModifiedBy>user</cp:lastModifiedBy>
  <cp:revision>2</cp:revision>
  <dcterms:created xsi:type="dcterms:W3CDTF">2011-04-08T14:58:28Z</dcterms:created>
  <dcterms:modified xsi:type="dcterms:W3CDTF">2011-04-08T15:36:34Z</dcterms:modified>
</cp:coreProperties>
</file>