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434779F-A60C-4F48-9521-0426CF9AD92E}" type="datetimeFigureOut">
              <a:rPr lang="es-ES" smtClean="0"/>
              <a:t>24/02/2007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A00AE0-298C-468E-B5E6-4B0E763A5301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Diagrama de Flujo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928934"/>
            <a:ext cx="7406640" cy="1752600"/>
          </a:xfrm>
        </p:spPr>
        <p:txBody>
          <a:bodyPr>
            <a:normAutofit fontScale="92500"/>
          </a:bodyPr>
          <a:lstStyle/>
          <a:p>
            <a:pPr lvl="0"/>
            <a:r>
              <a:rPr lang="es-ES" b="1" dirty="0">
                <a:solidFill>
                  <a:schemeClr val="tx1"/>
                </a:solidFill>
              </a:rPr>
              <a:t>Un diagrama de flujo representa una secuencia de operaciones con algún tipo de jerarquía, pero los conceptos no se pueden confundir con pasos en una secuencia de operaciones</a:t>
            </a:r>
            <a:r>
              <a:rPr lang="es-ES" dirty="0"/>
              <a:t>.</a:t>
            </a:r>
            <a:endParaRPr lang="es-ES" i="1" dirty="0"/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</TotalTime>
  <Words>33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Diagrama de Flujo</vt:lpstr>
    </vt:vector>
  </TitlesOfParts>
  <Company>Collaboratio Educativa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 de Flujo</dc:title>
  <dc:creator>María Esther Ordaz</dc:creator>
  <cp:lastModifiedBy>María Esther Ordaz</cp:lastModifiedBy>
  <cp:revision>1</cp:revision>
  <dcterms:created xsi:type="dcterms:W3CDTF">2007-02-24T20:43:31Z</dcterms:created>
  <dcterms:modified xsi:type="dcterms:W3CDTF">2007-02-24T20:46:02Z</dcterms:modified>
</cp:coreProperties>
</file>