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F0CE8E-61D0-4193-ACFD-A277D906A015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91F1A17-79EB-466F-9055-7482A3CAE496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357166"/>
            <a:ext cx="7772400" cy="1470025"/>
          </a:xfrm>
        </p:spPr>
        <p:txBody>
          <a:bodyPr/>
          <a:lstStyle/>
          <a:p>
            <a:pPr algn="ctr"/>
            <a:r>
              <a:rPr lang="es-ES" dirty="0" smtClean="0"/>
              <a:t>Diagrama de Árbol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57356" y="2714620"/>
            <a:ext cx="6400800" cy="3214710"/>
          </a:xfrm>
        </p:spPr>
        <p:txBody>
          <a:bodyPr>
            <a:noAutofit/>
          </a:bodyPr>
          <a:lstStyle/>
          <a:p>
            <a:pPr lvl="0">
              <a:lnSpc>
                <a:spcPct val="170000"/>
              </a:lnSpc>
            </a:pPr>
            <a:r>
              <a:rPr lang="es-ES" sz="1800" b="1" dirty="0">
                <a:solidFill>
                  <a:schemeClr val="tx1"/>
                </a:solidFill>
              </a:rPr>
              <a:t>Es una herramienta utilizada para traducir un objetivo complejo, en un conjunto de tareas ejecutables.  Representa en forma detallada la totalidad de pasos o tareas que deben cumplirse para desarrollar cada uno de los objetivos en que se subdivide el objetivo complejo que se representa en el diagrama de árbol.</a:t>
            </a:r>
            <a:endParaRPr lang="es-ES" sz="1800" b="1" i="1" dirty="0">
              <a:solidFill>
                <a:schemeClr val="tx1"/>
              </a:solidFill>
            </a:endParaRPr>
          </a:p>
          <a:p>
            <a:endParaRPr lang="es-ES" sz="1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</TotalTime>
  <Words>56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Diagrama de Árbol</vt:lpstr>
    </vt:vector>
  </TitlesOfParts>
  <Company>Collaboratio Educativa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 de Árbol</dc:title>
  <dc:creator>María Esther Ordaz</dc:creator>
  <cp:lastModifiedBy>María Esther Ordaz</cp:lastModifiedBy>
  <cp:revision>1</cp:revision>
  <dcterms:created xsi:type="dcterms:W3CDTF">2007-02-24T20:49:06Z</dcterms:created>
  <dcterms:modified xsi:type="dcterms:W3CDTF">2007-02-24T20:52:41Z</dcterms:modified>
</cp:coreProperties>
</file>