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79012F-98BD-41E6-B999-74C9571FC2B2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8AFA0-3665-4B67-A9C8-8C35566EACDB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79012F-98BD-41E6-B999-74C9571FC2B2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8AFA0-3665-4B67-A9C8-8C35566EACD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79012F-98BD-41E6-B999-74C9571FC2B2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8AFA0-3665-4B67-A9C8-8C35566EACD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79012F-98BD-41E6-B999-74C9571FC2B2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8AFA0-3665-4B67-A9C8-8C35566EACD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79012F-98BD-41E6-B999-74C9571FC2B2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8AFA0-3665-4B67-A9C8-8C35566EACDB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79012F-98BD-41E6-B999-74C9571FC2B2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8AFA0-3665-4B67-A9C8-8C35566EACD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79012F-98BD-41E6-B999-74C9571FC2B2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8AFA0-3665-4B67-A9C8-8C35566EACD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79012F-98BD-41E6-B999-74C9571FC2B2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8AFA0-3665-4B67-A9C8-8C35566EACD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79012F-98BD-41E6-B999-74C9571FC2B2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8AFA0-3665-4B67-A9C8-8C35566EACDB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79012F-98BD-41E6-B999-74C9571FC2B2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8AFA0-3665-4B67-A9C8-8C35566EACD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79012F-98BD-41E6-B999-74C9571FC2B2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8AFA0-3665-4B67-A9C8-8C35566EACDB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979012F-98BD-41E6-B999-74C9571FC2B2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5D8AFA0-3665-4B67-A9C8-8C35566EACDB}" type="slidenum">
              <a:rPr lang="es-ES" smtClean="0"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dirty="0" smtClean="0"/>
              <a:t>Mapa de ideas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37360" y="3000372"/>
            <a:ext cx="6620854" cy="1752600"/>
          </a:xfrm>
        </p:spPr>
        <p:txBody>
          <a:bodyPr/>
          <a:lstStyle/>
          <a:p>
            <a:r>
              <a:rPr lang="es-ES" b="1" dirty="0">
                <a:solidFill>
                  <a:schemeClr val="tx1"/>
                </a:solidFill>
              </a:rPr>
              <a:t>H</a:t>
            </a:r>
            <a:r>
              <a:rPr lang="es-ES" b="1" dirty="0" smtClean="0">
                <a:solidFill>
                  <a:schemeClr val="tx1"/>
                </a:solidFill>
              </a:rPr>
              <a:t>ace </a:t>
            </a:r>
            <a:r>
              <a:rPr lang="es-ES" b="1" dirty="0">
                <a:solidFill>
                  <a:schemeClr val="tx1"/>
                </a:solidFill>
              </a:rPr>
              <a:t>relación a un esquema gráfico que pone  de manifiesto las relaciones entre ideas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</TotalTime>
  <Words>17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Solsticio</vt:lpstr>
      <vt:lpstr>Mapa de ideas</vt:lpstr>
    </vt:vector>
  </TitlesOfParts>
  <Company>Collaboratio Educativa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Mapa de ideas</dc:title>
  <dc:creator>María Esther Ordaz</dc:creator>
  <cp:lastModifiedBy>María Esther Ordaz</cp:lastModifiedBy>
  <cp:revision>1</cp:revision>
  <dcterms:created xsi:type="dcterms:W3CDTF">2007-02-24T20:53:57Z</dcterms:created>
  <dcterms:modified xsi:type="dcterms:W3CDTF">2007-02-24T20:55:35Z</dcterms:modified>
</cp:coreProperties>
</file>