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5" autoAdjust="0"/>
    <p:restoredTop sz="94575" autoAdjust="0"/>
  </p:normalViewPr>
  <p:slideViewPr>
    <p:cSldViewPr>
      <p:cViewPr varScale="1">
        <p:scale>
          <a:sx n="68" d="100"/>
          <a:sy n="68" d="100"/>
        </p:scale>
        <p:origin x="-39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DB322-A25A-437C-A4A8-D50C0A7F59E5}" type="datetimeFigureOut">
              <a:rPr lang="pt-BR" smtClean="0"/>
              <a:t>21/5/2011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8A808-E169-4A70-988E-687C5F789D2B}" type="slidenum">
              <a:rPr lang="pt-BR" smtClean="0"/>
              <a:t>‹nº›</a:t>
            </a:fld>
            <a:endParaRPr lang="pt-BR"/>
          </a:p>
        </p:txBody>
      </p:sp>
      <p:sp>
        <p:nvSpPr>
          <p:cNvPr id="10" name="Retângulo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DB322-A25A-437C-A4A8-D50C0A7F59E5}" type="datetimeFigureOut">
              <a:rPr lang="pt-BR" smtClean="0"/>
              <a:t>21/5/2011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8A808-E169-4A70-988E-687C5F789D2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DB322-A25A-437C-A4A8-D50C0A7F59E5}" type="datetimeFigureOut">
              <a:rPr lang="pt-BR" smtClean="0"/>
              <a:t>21/5/2011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8A808-E169-4A70-988E-687C5F789D2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DB322-A25A-437C-A4A8-D50C0A7F59E5}" type="datetimeFigureOut">
              <a:rPr lang="pt-BR" smtClean="0"/>
              <a:t>21/5/2011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8A808-E169-4A70-988E-687C5F789D2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DB322-A25A-437C-A4A8-D50C0A7F59E5}" type="datetimeFigureOut">
              <a:rPr lang="pt-BR" smtClean="0"/>
              <a:t>21/5/2011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8A808-E169-4A70-988E-687C5F789D2B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DB322-A25A-437C-A4A8-D50C0A7F59E5}" type="datetimeFigureOut">
              <a:rPr lang="pt-BR" smtClean="0"/>
              <a:t>21/5/2011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8A808-E169-4A70-988E-687C5F789D2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DB322-A25A-437C-A4A8-D50C0A7F59E5}" type="datetimeFigureOut">
              <a:rPr lang="pt-BR" smtClean="0"/>
              <a:t>21/5/2011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8A808-E169-4A70-988E-687C5F789D2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DB322-A25A-437C-A4A8-D50C0A7F59E5}" type="datetimeFigureOut">
              <a:rPr lang="pt-BR" smtClean="0"/>
              <a:t>21/5/2011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8A808-E169-4A70-988E-687C5F789D2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DB322-A25A-437C-A4A8-D50C0A7F59E5}" type="datetimeFigureOut">
              <a:rPr lang="pt-BR" smtClean="0"/>
              <a:t>21/5/2011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8A808-E169-4A70-988E-687C5F789D2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DB322-A25A-437C-A4A8-D50C0A7F59E5}" type="datetimeFigureOut">
              <a:rPr lang="pt-BR" smtClean="0"/>
              <a:t>21/5/2011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8A808-E169-4A70-988E-687C5F789D2B}" type="slidenum">
              <a:rPr lang="pt-BR" smtClean="0"/>
              <a:t>‹nº›</a:t>
            </a:fld>
            <a:endParaRPr lang="pt-BR"/>
          </a:p>
        </p:txBody>
      </p:sp>
      <p:sp>
        <p:nvSpPr>
          <p:cNvPr id="12" name="Retângulo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D11DB322-A25A-437C-A4A8-D50C0A7F59E5}" type="datetimeFigureOut">
              <a:rPr lang="pt-BR" smtClean="0"/>
              <a:t>21/5/2011</a:t>
            </a:fld>
            <a:endParaRPr lang="pt-BR"/>
          </a:p>
        </p:txBody>
      </p:sp>
      <p:sp>
        <p:nvSpPr>
          <p:cNvPr id="11" name="Retângulo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7558A808-E169-4A70-988E-687C5F789D2B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ângulo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tângulo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11DB322-A25A-437C-A4A8-D50C0A7F59E5}" type="datetimeFigureOut">
              <a:rPr lang="pt-BR" smtClean="0"/>
              <a:t>21/5/2011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7558A808-E169-4A70-988E-687C5F789D2B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Fluxograma – Documentação da Conexão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SCS - Technology</a:t>
            </a:r>
            <a:endParaRPr lang="pt-B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Nova Conexão ou Migração</a:t>
            </a:r>
            <a:endParaRPr lang="pt-BR" dirty="0"/>
          </a:p>
        </p:txBody>
      </p:sp>
      <p:grpSp>
        <p:nvGrpSpPr>
          <p:cNvPr id="3" name="Grupo 103"/>
          <p:cNvGrpSpPr/>
          <p:nvPr/>
        </p:nvGrpSpPr>
        <p:grpSpPr>
          <a:xfrm>
            <a:off x="1714480" y="1571612"/>
            <a:ext cx="5857916" cy="5143536"/>
            <a:chOff x="1428728" y="1401304"/>
            <a:chExt cx="6000792" cy="5385282"/>
          </a:xfrm>
        </p:grpSpPr>
        <p:sp>
          <p:nvSpPr>
            <p:cNvPr id="4" name="Retângulo de cantos arredondados 3"/>
            <p:cNvSpPr/>
            <p:nvPr/>
          </p:nvSpPr>
          <p:spPr>
            <a:xfrm>
              <a:off x="3117522" y="1928802"/>
              <a:ext cx="1285884" cy="35719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sz="1200" dirty="0" smtClean="0"/>
                <a:t>Consultor cria MB</a:t>
              </a:r>
              <a:endParaRPr lang="pt-BR" sz="1200" dirty="0"/>
            </a:p>
          </p:txBody>
        </p:sp>
        <p:sp>
          <p:nvSpPr>
            <p:cNvPr id="6" name="Retângulo de cantos arredondados 5"/>
            <p:cNvSpPr/>
            <p:nvPr/>
          </p:nvSpPr>
          <p:spPr>
            <a:xfrm>
              <a:off x="3117522" y="2500306"/>
              <a:ext cx="1285884" cy="35719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sz="1200" dirty="0" smtClean="0"/>
                <a:t>Consultor cria Layouts</a:t>
              </a:r>
              <a:endParaRPr lang="pt-BR" sz="1200" dirty="0"/>
            </a:p>
          </p:txBody>
        </p:sp>
        <p:cxnSp>
          <p:nvCxnSpPr>
            <p:cNvPr id="8" name="Conector de seta reta 7"/>
            <p:cNvCxnSpPr>
              <a:stCxn id="4" idx="2"/>
              <a:endCxn id="6" idx="0"/>
            </p:cNvCxnSpPr>
            <p:nvPr/>
          </p:nvCxnSpPr>
          <p:spPr>
            <a:xfrm rot="5400000">
              <a:off x="3653307" y="2393149"/>
              <a:ext cx="214314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Fluxograma: Decisão 8"/>
            <p:cNvSpPr/>
            <p:nvPr/>
          </p:nvSpPr>
          <p:spPr>
            <a:xfrm>
              <a:off x="3071802" y="3071810"/>
              <a:ext cx="1375610" cy="857256"/>
            </a:xfrm>
            <a:prstGeom prst="flowChartDecisio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sz="900" dirty="0" smtClean="0"/>
                <a:t>MB e Layout estão  corretos?</a:t>
              </a:r>
              <a:endParaRPr lang="pt-BR" sz="900" dirty="0"/>
            </a:p>
          </p:txBody>
        </p:sp>
        <p:cxnSp>
          <p:nvCxnSpPr>
            <p:cNvPr id="11" name="Conector de seta reta 10"/>
            <p:cNvCxnSpPr>
              <a:stCxn id="6" idx="2"/>
              <a:endCxn id="9" idx="0"/>
            </p:cNvCxnSpPr>
            <p:nvPr/>
          </p:nvCxnSpPr>
          <p:spPr>
            <a:xfrm rot="5400000">
              <a:off x="3652879" y="2964225"/>
              <a:ext cx="214314" cy="857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ector angulado 12"/>
            <p:cNvCxnSpPr/>
            <p:nvPr/>
          </p:nvCxnSpPr>
          <p:spPr>
            <a:xfrm flipV="1">
              <a:off x="4403406" y="2143116"/>
              <a:ext cx="772588" cy="1357322"/>
            </a:xfrm>
            <a:prstGeom prst="bentConnector2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Conector reto 16"/>
            <p:cNvCxnSpPr>
              <a:endCxn id="4" idx="3"/>
            </p:cNvCxnSpPr>
            <p:nvPr/>
          </p:nvCxnSpPr>
          <p:spPr>
            <a:xfrm>
              <a:off x="3546174" y="2071678"/>
              <a:ext cx="857232" cy="3571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Conector de seta reta 46"/>
            <p:cNvCxnSpPr/>
            <p:nvPr/>
          </p:nvCxnSpPr>
          <p:spPr>
            <a:xfrm rot="10800000">
              <a:off x="4474844" y="2143116"/>
              <a:ext cx="71438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2" name="CaixaDeTexto 51"/>
            <p:cNvSpPr txBox="1"/>
            <p:nvPr/>
          </p:nvSpPr>
          <p:spPr>
            <a:xfrm>
              <a:off x="4760596" y="2714620"/>
              <a:ext cx="44916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200" dirty="0" smtClean="0">
                  <a:solidFill>
                    <a:schemeClr val="accent2">
                      <a:lumMod val="75000"/>
                    </a:schemeClr>
                  </a:solidFill>
                </a:rPr>
                <a:t>Não</a:t>
              </a:r>
              <a:endParaRPr lang="pt-BR" dirty="0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54" name="Retângulo de cantos arredondados 53"/>
            <p:cNvSpPr/>
            <p:nvPr/>
          </p:nvSpPr>
          <p:spPr>
            <a:xfrm>
              <a:off x="3117522" y="4214818"/>
              <a:ext cx="1285884" cy="35719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sz="900" dirty="0" smtClean="0"/>
                <a:t>Analista faz relatório de trabalho</a:t>
              </a:r>
              <a:endParaRPr lang="pt-BR" sz="900" dirty="0"/>
            </a:p>
          </p:txBody>
        </p:sp>
        <p:cxnSp>
          <p:nvCxnSpPr>
            <p:cNvPr id="56" name="Conector de seta reta 55"/>
            <p:cNvCxnSpPr>
              <a:stCxn id="9" idx="2"/>
              <a:endCxn id="54" idx="0"/>
            </p:cNvCxnSpPr>
            <p:nvPr/>
          </p:nvCxnSpPr>
          <p:spPr>
            <a:xfrm rot="16200000" flipH="1">
              <a:off x="3617159" y="4071513"/>
              <a:ext cx="285752" cy="857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7" name="CaixaDeTexto 56"/>
            <p:cNvSpPr txBox="1"/>
            <p:nvPr/>
          </p:nvSpPr>
          <p:spPr>
            <a:xfrm>
              <a:off x="3760464" y="3929066"/>
              <a:ext cx="43313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200" dirty="0" smtClean="0">
                  <a:solidFill>
                    <a:schemeClr val="accent2">
                      <a:lumMod val="75000"/>
                    </a:schemeClr>
                  </a:solidFill>
                </a:rPr>
                <a:t>Sim</a:t>
              </a:r>
              <a:endParaRPr lang="pt-BR" dirty="0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58" name="Retângulo de cantos arredondados 57"/>
            <p:cNvSpPr/>
            <p:nvPr/>
          </p:nvSpPr>
          <p:spPr>
            <a:xfrm>
              <a:off x="3117522" y="4786322"/>
              <a:ext cx="1285884" cy="35719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sz="900" dirty="0" smtClean="0"/>
                <a:t>Analista gera evidências de dados</a:t>
              </a:r>
              <a:endParaRPr lang="pt-BR" sz="900" dirty="0"/>
            </a:p>
          </p:txBody>
        </p:sp>
        <p:cxnSp>
          <p:nvCxnSpPr>
            <p:cNvPr id="60" name="Conector de seta reta 59"/>
            <p:cNvCxnSpPr>
              <a:stCxn id="54" idx="2"/>
              <a:endCxn id="58" idx="0"/>
            </p:cNvCxnSpPr>
            <p:nvPr/>
          </p:nvCxnSpPr>
          <p:spPr>
            <a:xfrm rot="5400000">
              <a:off x="3653307" y="4679165"/>
              <a:ext cx="214314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1" name="Retângulo de cantos arredondados 60"/>
            <p:cNvSpPr/>
            <p:nvPr/>
          </p:nvSpPr>
          <p:spPr>
            <a:xfrm>
              <a:off x="3117522" y="5357826"/>
              <a:ext cx="1285884" cy="35719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sz="900" dirty="0" smtClean="0"/>
                <a:t>Analista  preenche planilha de validação</a:t>
              </a:r>
              <a:endParaRPr lang="pt-BR" sz="900" dirty="0"/>
            </a:p>
          </p:txBody>
        </p:sp>
        <p:cxnSp>
          <p:nvCxnSpPr>
            <p:cNvPr id="63" name="Conector de seta reta 62"/>
            <p:cNvCxnSpPr>
              <a:stCxn id="58" idx="2"/>
              <a:endCxn id="61" idx="0"/>
            </p:cNvCxnSpPr>
            <p:nvPr/>
          </p:nvCxnSpPr>
          <p:spPr>
            <a:xfrm rot="5400000">
              <a:off x="3653307" y="5250669"/>
              <a:ext cx="214314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7" name="Fluxograma: Decisão 66"/>
            <p:cNvSpPr/>
            <p:nvPr/>
          </p:nvSpPr>
          <p:spPr>
            <a:xfrm>
              <a:off x="3073516" y="5929330"/>
              <a:ext cx="1375610" cy="857256"/>
            </a:xfrm>
            <a:prstGeom prst="flowChartDecisio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sz="900" dirty="0" smtClean="0"/>
                <a:t>Validação OK?</a:t>
              </a:r>
              <a:endParaRPr lang="pt-BR" sz="900" dirty="0"/>
            </a:p>
          </p:txBody>
        </p:sp>
        <p:cxnSp>
          <p:nvCxnSpPr>
            <p:cNvPr id="69" name="Conector de seta reta 68"/>
            <p:cNvCxnSpPr>
              <a:stCxn id="61" idx="2"/>
              <a:endCxn id="67" idx="0"/>
            </p:cNvCxnSpPr>
            <p:nvPr/>
          </p:nvCxnSpPr>
          <p:spPr>
            <a:xfrm rot="16200000" flipH="1">
              <a:off x="3653735" y="5821744"/>
              <a:ext cx="214314" cy="857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Conector angulado 12"/>
            <p:cNvCxnSpPr/>
            <p:nvPr/>
          </p:nvCxnSpPr>
          <p:spPr>
            <a:xfrm flipH="1" flipV="1">
              <a:off x="2073384" y="5572140"/>
              <a:ext cx="954412" cy="785818"/>
            </a:xfrm>
            <a:prstGeom prst="bentConnector3">
              <a:avLst>
                <a:gd name="adj1" fmla="val 99820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Conector de seta reta 70"/>
            <p:cNvCxnSpPr/>
            <p:nvPr/>
          </p:nvCxnSpPr>
          <p:spPr>
            <a:xfrm rot="10800000" flipH="1">
              <a:off x="2071670" y="4427544"/>
              <a:ext cx="928693" cy="1589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5" name="CaixaDeTexto 74"/>
            <p:cNvSpPr txBox="1"/>
            <p:nvPr/>
          </p:nvSpPr>
          <p:spPr>
            <a:xfrm>
              <a:off x="2285984" y="6072206"/>
              <a:ext cx="44916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200" dirty="0" smtClean="0">
                  <a:solidFill>
                    <a:schemeClr val="accent2">
                      <a:lumMod val="75000"/>
                    </a:schemeClr>
                  </a:solidFill>
                </a:rPr>
                <a:t>Não</a:t>
              </a:r>
              <a:endParaRPr lang="pt-BR" dirty="0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81" name="Retângulo de cantos arredondados 80"/>
            <p:cNvSpPr/>
            <p:nvPr/>
          </p:nvSpPr>
          <p:spPr>
            <a:xfrm>
              <a:off x="1428728" y="4929198"/>
              <a:ext cx="1285884" cy="35719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sz="900" dirty="0" smtClean="0"/>
                <a:t>Trabalho deve ser refeito</a:t>
              </a:r>
              <a:endParaRPr lang="pt-BR" sz="900" dirty="0"/>
            </a:p>
          </p:txBody>
        </p:sp>
        <p:cxnSp>
          <p:nvCxnSpPr>
            <p:cNvPr id="88" name="Conector de seta reta 87"/>
            <p:cNvCxnSpPr/>
            <p:nvPr/>
          </p:nvCxnSpPr>
          <p:spPr>
            <a:xfrm rot="5400000" flipH="1" flipV="1">
              <a:off x="1963593" y="5474127"/>
              <a:ext cx="214314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Conector reto 89"/>
            <p:cNvCxnSpPr/>
            <p:nvPr/>
          </p:nvCxnSpPr>
          <p:spPr>
            <a:xfrm rot="5400000" flipH="1" flipV="1">
              <a:off x="1821637" y="4679165"/>
              <a:ext cx="50006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2" name="Retângulo de cantos arredondados 91"/>
            <p:cNvSpPr/>
            <p:nvPr/>
          </p:nvSpPr>
          <p:spPr>
            <a:xfrm>
              <a:off x="5286380" y="6178506"/>
              <a:ext cx="1285884" cy="35719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sz="900" dirty="0" smtClean="0"/>
                <a:t>Analista  faz relatório de Anomalias</a:t>
              </a:r>
              <a:endParaRPr lang="pt-BR" sz="900" dirty="0"/>
            </a:p>
          </p:txBody>
        </p:sp>
        <p:cxnSp>
          <p:nvCxnSpPr>
            <p:cNvPr id="94" name="Conector de seta reta 93"/>
            <p:cNvCxnSpPr>
              <a:stCxn id="67" idx="3"/>
              <a:endCxn id="92" idx="1"/>
            </p:cNvCxnSpPr>
            <p:nvPr/>
          </p:nvCxnSpPr>
          <p:spPr>
            <a:xfrm flipV="1">
              <a:off x="4449126" y="6357101"/>
              <a:ext cx="837254" cy="857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7" name="Elipse 96"/>
            <p:cNvSpPr/>
            <p:nvPr/>
          </p:nvSpPr>
          <p:spPr>
            <a:xfrm>
              <a:off x="3544436" y="1401304"/>
              <a:ext cx="428628" cy="35719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99" name="Elipse 98"/>
            <p:cNvSpPr/>
            <p:nvPr/>
          </p:nvSpPr>
          <p:spPr>
            <a:xfrm>
              <a:off x="7000892" y="6180220"/>
              <a:ext cx="428628" cy="357190"/>
            </a:xfrm>
            <a:prstGeom prst="ellipse">
              <a:avLst/>
            </a:prstGeom>
            <a:solidFill>
              <a:schemeClr val="accent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cxnSp>
          <p:nvCxnSpPr>
            <p:cNvPr id="101" name="Conector de seta reta 100"/>
            <p:cNvCxnSpPr>
              <a:stCxn id="92" idx="3"/>
              <a:endCxn id="99" idx="2"/>
            </p:cNvCxnSpPr>
            <p:nvPr/>
          </p:nvCxnSpPr>
          <p:spPr>
            <a:xfrm>
              <a:off x="6572264" y="6357101"/>
              <a:ext cx="428628" cy="171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Conector de seta reta 102"/>
            <p:cNvCxnSpPr>
              <a:stCxn id="97" idx="4"/>
              <a:endCxn id="4" idx="0"/>
            </p:cNvCxnSpPr>
            <p:nvPr/>
          </p:nvCxnSpPr>
          <p:spPr>
            <a:xfrm rot="16200000" flipH="1">
              <a:off x="3674453" y="1842791"/>
              <a:ext cx="170308" cy="171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ódulo">
  <a:themeElements>
    <a:clrScheme name="Origem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Módulo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ódul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</TotalTime>
  <Words>54</Words>
  <Application>Microsoft Office PowerPoint</Application>
  <PresentationFormat>Apresentação na tela (4:3)</PresentationFormat>
  <Paragraphs>15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3" baseType="lpstr">
      <vt:lpstr>Módulo</vt:lpstr>
      <vt:lpstr>Fluxograma – Documentação da Conexão</vt:lpstr>
      <vt:lpstr>Nova Conexão ou Migração</vt:lpstr>
    </vt:vector>
  </TitlesOfParts>
  <Company>ULBRA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Fluxograma – Documentação da Conexão</dc:title>
  <dc:creator>54928610</dc:creator>
  <cp:lastModifiedBy>54928610</cp:lastModifiedBy>
  <cp:revision>1</cp:revision>
  <dcterms:created xsi:type="dcterms:W3CDTF">2011-05-21T16:56:57Z</dcterms:created>
  <dcterms:modified xsi:type="dcterms:W3CDTF">2011-05-21T16:58:02Z</dcterms:modified>
</cp:coreProperties>
</file>