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4928610" initials="5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A08845E-7D8F-442A-9EE6-3AF14C528391}" type="datetimeFigureOut">
              <a:rPr lang="pt-BR" smtClean="0"/>
              <a:pPr/>
              <a:t>4/6/2011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9B4FDA-00C1-4E44-B3D6-0035C92594A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Organograma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SCS - Technology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SCS </a:t>
            </a:r>
            <a:r>
              <a:rPr lang="pt-BR" dirty="0" smtClean="0"/>
              <a:t>– </a:t>
            </a:r>
            <a:r>
              <a:rPr lang="pt-BR" dirty="0" err="1" smtClean="0"/>
              <a:t>Technologia</a:t>
            </a:r>
            <a:r>
              <a:rPr lang="pt-BR" dirty="0" smtClean="0"/>
              <a:t> e Consultoria</a:t>
            </a:r>
            <a:endParaRPr lang="pt-BR" dirty="0"/>
          </a:p>
        </p:txBody>
      </p:sp>
      <p:grpSp>
        <p:nvGrpSpPr>
          <p:cNvPr id="100" name="Grupo 99"/>
          <p:cNvGrpSpPr/>
          <p:nvPr/>
        </p:nvGrpSpPr>
        <p:grpSpPr>
          <a:xfrm>
            <a:off x="150666" y="1714488"/>
            <a:ext cx="8707614" cy="4730926"/>
            <a:chOff x="150666" y="2214554"/>
            <a:chExt cx="8093894" cy="4230860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150666" y="5940405"/>
              <a:ext cx="654895" cy="5050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pt-BR" sz="1100" b="1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Analista BI</a:t>
              </a:r>
            </a:p>
          </p:txBody>
        </p:sp>
        <p:grpSp>
          <p:nvGrpSpPr>
            <p:cNvPr id="99" name="Grupo 98"/>
            <p:cNvGrpSpPr/>
            <p:nvPr/>
          </p:nvGrpSpPr>
          <p:grpSpPr>
            <a:xfrm>
              <a:off x="457156" y="2214554"/>
              <a:ext cx="7787404" cy="4230860"/>
              <a:chOff x="457156" y="2214554"/>
              <a:chExt cx="7787404" cy="4230860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1719637" y="3674689"/>
                <a:ext cx="1228755" cy="81520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4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Coordenador SCS</a:t>
                </a:r>
              </a:p>
              <a:p>
                <a:pPr algn="ctr"/>
                <a:r>
                  <a:rPr lang="pt-BR" sz="1400" b="1" dirty="0" err="1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Technology</a:t>
                </a:r>
                <a:endParaRPr lang="pt-BR" sz="14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9" name="Line 20"/>
              <p:cNvSpPr>
                <a:spLocks noChangeShapeType="1"/>
              </p:cNvSpPr>
              <p:nvPr/>
            </p:nvSpPr>
            <p:spPr bwMode="auto">
              <a:xfrm flipV="1">
                <a:off x="2312829" y="4489892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/>
            </p:nvSpPr>
            <p:spPr bwMode="auto">
              <a:xfrm>
                <a:off x="792147" y="4996364"/>
                <a:ext cx="805046" cy="6405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2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Líder </a:t>
                </a:r>
                <a:endParaRPr lang="pt-BR" sz="1200" b="1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  <a:p>
                <a:pPr algn="ctr"/>
                <a:r>
                  <a:rPr lang="pt-BR" sz="12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Célula </a:t>
                </a:r>
                <a:endParaRPr lang="pt-BR" sz="12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42" name="Line 27"/>
              <p:cNvSpPr>
                <a:spLocks noChangeShapeType="1"/>
              </p:cNvSpPr>
              <p:nvPr/>
            </p:nvSpPr>
            <p:spPr bwMode="auto">
              <a:xfrm>
                <a:off x="457156" y="5814539"/>
                <a:ext cx="1523021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43" name="Line 28"/>
              <p:cNvSpPr>
                <a:spLocks noChangeShapeType="1"/>
              </p:cNvSpPr>
              <p:nvPr/>
            </p:nvSpPr>
            <p:spPr bwMode="auto">
              <a:xfrm>
                <a:off x="1188196" y="5829140"/>
                <a:ext cx="0" cy="11645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45" name="Line 30"/>
              <p:cNvSpPr>
                <a:spLocks noChangeShapeType="1"/>
              </p:cNvSpPr>
              <p:nvPr/>
            </p:nvSpPr>
            <p:spPr bwMode="auto">
              <a:xfrm flipV="1">
                <a:off x="1190794" y="5636881"/>
                <a:ext cx="0" cy="17468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46" name="Rectangle 13"/>
              <p:cNvSpPr>
                <a:spLocks noChangeArrowheads="1"/>
              </p:cNvSpPr>
              <p:nvPr/>
            </p:nvSpPr>
            <p:spPr bwMode="auto">
              <a:xfrm>
                <a:off x="870290" y="5940412"/>
                <a:ext cx="654895" cy="50500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1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Analista BI</a:t>
                </a:r>
              </a:p>
            </p:txBody>
          </p:sp>
          <p:sp>
            <p:nvSpPr>
              <p:cNvPr id="48" name="Line 28"/>
              <p:cNvSpPr>
                <a:spLocks noChangeShapeType="1"/>
              </p:cNvSpPr>
              <p:nvPr/>
            </p:nvSpPr>
            <p:spPr bwMode="auto">
              <a:xfrm>
                <a:off x="479490" y="5813029"/>
                <a:ext cx="0" cy="11645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49" name="Line 28"/>
              <p:cNvSpPr>
                <a:spLocks noChangeShapeType="1"/>
              </p:cNvSpPr>
              <p:nvPr/>
            </p:nvSpPr>
            <p:spPr bwMode="auto">
              <a:xfrm>
                <a:off x="1945363" y="5826455"/>
                <a:ext cx="0" cy="11645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1" name="Rectangle 13"/>
              <p:cNvSpPr>
                <a:spLocks noChangeArrowheads="1"/>
              </p:cNvSpPr>
              <p:nvPr/>
            </p:nvSpPr>
            <p:spPr bwMode="auto">
              <a:xfrm>
                <a:off x="1627457" y="5937726"/>
                <a:ext cx="654895" cy="50500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1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Analista BI</a:t>
                </a:r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3617990" y="2214554"/>
                <a:ext cx="1737058" cy="10069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400" b="1" dirty="0" err="1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Head</a:t>
                </a:r>
                <a:r>
                  <a:rPr lang="pt-BR" sz="14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SCS</a:t>
                </a:r>
                <a:endParaRPr lang="pt-BR" sz="14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26" name="Line 27"/>
              <p:cNvSpPr>
                <a:spLocks noChangeShapeType="1"/>
              </p:cNvSpPr>
              <p:nvPr/>
            </p:nvSpPr>
            <p:spPr bwMode="auto">
              <a:xfrm>
                <a:off x="1136478" y="4732016"/>
                <a:ext cx="2361677" cy="297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27" name="Rectangle 13"/>
              <p:cNvSpPr>
                <a:spLocks noChangeArrowheads="1"/>
              </p:cNvSpPr>
              <p:nvPr/>
            </p:nvSpPr>
            <p:spPr bwMode="auto">
              <a:xfrm>
                <a:off x="2356130" y="5927803"/>
                <a:ext cx="654895" cy="50500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1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Analista BI</a:t>
                </a:r>
              </a:p>
            </p:txBody>
          </p:sp>
          <p:sp>
            <p:nvSpPr>
              <p:cNvPr id="28" name="Rectangle 8"/>
              <p:cNvSpPr>
                <a:spLocks noChangeArrowheads="1"/>
              </p:cNvSpPr>
              <p:nvPr/>
            </p:nvSpPr>
            <p:spPr bwMode="auto">
              <a:xfrm>
                <a:off x="2997612" y="4983762"/>
                <a:ext cx="805046" cy="6405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2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Líder </a:t>
                </a:r>
                <a:endParaRPr lang="pt-BR" sz="1200" b="1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  <a:p>
                <a:pPr algn="ctr"/>
                <a:r>
                  <a:rPr lang="pt-BR" sz="12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Célula </a:t>
                </a:r>
                <a:endParaRPr lang="pt-BR" sz="12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2662621" y="5801938"/>
                <a:ext cx="1523021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>
                <a:off x="3393661" y="5816538"/>
                <a:ext cx="0" cy="11645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31" name="Line 30"/>
              <p:cNvSpPr>
                <a:spLocks noChangeShapeType="1"/>
              </p:cNvSpPr>
              <p:nvPr/>
            </p:nvSpPr>
            <p:spPr bwMode="auto">
              <a:xfrm flipV="1">
                <a:off x="3396258" y="5624280"/>
                <a:ext cx="0" cy="17468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32" name="Rectangle 13"/>
              <p:cNvSpPr>
                <a:spLocks noChangeArrowheads="1"/>
              </p:cNvSpPr>
              <p:nvPr/>
            </p:nvSpPr>
            <p:spPr bwMode="auto">
              <a:xfrm>
                <a:off x="3075754" y="5927810"/>
                <a:ext cx="654895" cy="50500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1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Analista BI</a:t>
                </a:r>
              </a:p>
            </p:txBody>
          </p:sp>
          <p:sp>
            <p:nvSpPr>
              <p:cNvPr id="33" name="Line 28"/>
              <p:cNvSpPr>
                <a:spLocks noChangeShapeType="1"/>
              </p:cNvSpPr>
              <p:nvPr/>
            </p:nvSpPr>
            <p:spPr bwMode="auto">
              <a:xfrm>
                <a:off x="2684955" y="5800427"/>
                <a:ext cx="0" cy="11645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34" name="Line 28"/>
              <p:cNvSpPr>
                <a:spLocks noChangeShapeType="1"/>
              </p:cNvSpPr>
              <p:nvPr/>
            </p:nvSpPr>
            <p:spPr bwMode="auto">
              <a:xfrm>
                <a:off x="4150828" y="5813853"/>
                <a:ext cx="0" cy="11645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35" name="Rectangle 13"/>
              <p:cNvSpPr>
                <a:spLocks noChangeArrowheads="1"/>
              </p:cNvSpPr>
              <p:nvPr/>
            </p:nvSpPr>
            <p:spPr bwMode="auto">
              <a:xfrm>
                <a:off x="3832921" y="5925125"/>
                <a:ext cx="654895" cy="50500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1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Analista BI</a:t>
                </a:r>
              </a:p>
            </p:txBody>
          </p:sp>
          <p:sp>
            <p:nvSpPr>
              <p:cNvPr id="36" name="Line 20"/>
              <p:cNvSpPr>
                <a:spLocks noChangeShapeType="1"/>
              </p:cNvSpPr>
              <p:nvPr/>
            </p:nvSpPr>
            <p:spPr bwMode="auto">
              <a:xfrm flipV="1">
                <a:off x="3493914" y="4732016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37" name="Line 20"/>
              <p:cNvSpPr>
                <a:spLocks noChangeShapeType="1"/>
              </p:cNvSpPr>
              <p:nvPr/>
            </p:nvSpPr>
            <p:spPr bwMode="auto">
              <a:xfrm flipV="1">
                <a:off x="1148884" y="4732016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70" name="Rectangle 5"/>
              <p:cNvSpPr>
                <a:spLocks noChangeArrowheads="1"/>
              </p:cNvSpPr>
              <p:nvPr/>
            </p:nvSpPr>
            <p:spPr bwMode="auto">
              <a:xfrm>
                <a:off x="6161539" y="3662094"/>
                <a:ext cx="1228755" cy="81520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4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Coordenador SCS</a:t>
                </a:r>
              </a:p>
              <a:p>
                <a:pPr algn="ctr"/>
                <a:r>
                  <a:rPr lang="pt-BR" sz="1400" b="1" dirty="0" err="1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Consulting</a:t>
                </a:r>
                <a:endParaRPr lang="pt-BR" sz="14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71" name="Line 20"/>
              <p:cNvSpPr>
                <a:spLocks noChangeShapeType="1"/>
              </p:cNvSpPr>
              <p:nvPr/>
            </p:nvSpPr>
            <p:spPr bwMode="auto">
              <a:xfrm flipV="1">
                <a:off x="6754731" y="4477297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72" name="Rectangle 8"/>
              <p:cNvSpPr>
                <a:spLocks noChangeArrowheads="1"/>
              </p:cNvSpPr>
              <p:nvPr/>
            </p:nvSpPr>
            <p:spPr bwMode="auto">
              <a:xfrm>
                <a:off x="5234049" y="4983769"/>
                <a:ext cx="805046" cy="6405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2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Consultor</a:t>
                </a:r>
                <a:endParaRPr lang="pt-BR" sz="12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79" name="Line 27"/>
              <p:cNvSpPr>
                <a:spLocks noChangeShapeType="1"/>
              </p:cNvSpPr>
              <p:nvPr/>
            </p:nvSpPr>
            <p:spPr bwMode="auto">
              <a:xfrm>
                <a:off x="5578380" y="4719421"/>
                <a:ext cx="2361677" cy="297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81" name="Rectangle 8"/>
              <p:cNvSpPr>
                <a:spLocks noChangeArrowheads="1"/>
              </p:cNvSpPr>
              <p:nvPr/>
            </p:nvSpPr>
            <p:spPr bwMode="auto">
              <a:xfrm>
                <a:off x="7439514" y="4971167"/>
                <a:ext cx="805046" cy="6405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pt-BR" sz="1200" b="1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Consultor</a:t>
                </a:r>
                <a:endParaRPr lang="pt-BR" sz="1200" b="1" dirty="0"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89" name="Line 20"/>
              <p:cNvSpPr>
                <a:spLocks noChangeShapeType="1"/>
              </p:cNvSpPr>
              <p:nvPr/>
            </p:nvSpPr>
            <p:spPr bwMode="auto">
              <a:xfrm flipV="1">
                <a:off x="7935816" y="4719421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0" name="Line 20"/>
              <p:cNvSpPr>
                <a:spLocks noChangeShapeType="1"/>
              </p:cNvSpPr>
              <p:nvPr/>
            </p:nvSpPr>
            <p:spPr bwMode="auto">
              <a:xfrm flipV="1">
                <a:off x="5590786" y="4719421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2" name="Line 27"/>
              <p:cNvSpPr>
                <a:spLocks noChangeShapeType="1"/>
              </p:cNvSpPr>
              <p:nvPr/>
            </p:nvSpPr>
            <p:spPr bwMode="auto">
              <a:xfrm>
                <a:off x="2315196" y="3473285"/>
                <a:ext cx="4466721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3" name="Line 20"/>
              <p:cNvSpPr>
                <a:spLocks noChangeShapeType="1"/>
              </p:cNvSpPr>
              <p:nvPr/>
            </p:nvSpPr>
            <p:spPr bwMode="auto">
              <a:xfrm flipV="1">
                <a:off x="2315196" y="3473285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4" name="Line 20"/>
              <p:cNvSpPr>
                <a:spLocks noChangeShapeType="1"/>
              </p:cNvSpPr>
              <p:nvPr/>
            </p:nvSpPr>
            <p:spPr bwMode="auto">
              <a:xfrm flipV="1">
                <a:off x="6781917" y="3473285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95" name="Line 20"/>
              <p:cNvSpPr>
                <a:spLocks noChangeShapeType="1"/>
              </p:cNvSpPr>
              <p:nvPr/>
            </p:nvSpPr>
            <p:spPr bwMode="auto">
              <a:xfrm flipV="1">
                <a:off x="4548557" y="3221539"/>
                <a:ext cx="0" cy="23291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78</TotalTime>
  <Words>35</Words>
  <Application>Microsoft Office PowerPoint</Application>
  <PresentationFormat>Apresentação na tela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Módulo</vt:lpstr>
      <vt:lpstr>Organograma</vt:lpstr>
      <vt:lpstr>SCS – Technologia e Consultoria</vt:lpstr>
    </vt:vector>
  </TitlesOfParts>
  <Company>ULBRA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Organograma</dc:title>
  <dc:creator>54928610</dc:creator>
  <cp:lastModifiedBy>54928610</cp:lastModifiedBy>
  <cp:revision>39</cp:revision>
  <dcterms:created xsi:type="dcterms:W3CDTF">2011-05-21T13:36:30Z</dcterms:created>
  <dcterms:modified xsi:type="dcterms:W3CDTF">2011-06-04T13:24:58Z</dcterms:modified>
</cp:coreProperties>
</file>