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F03D-D10F-40ED-96CA-B6E82C48083B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7EC-6148-4209-AA80-D69523B64ABF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F03D-D10F-40ED-96CA-B6E82C48083B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7EC-6148-4209-AA80-D69523B64A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F03D-D10F-40ED-96CA-B6E82C48083B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7EC-6148-4209-AA80-D69523B64A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F03D-D10F-40ED-96CA-B6E82C48083B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7EC-6148-4209-AA80-D69523B64A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F03D-D10F-40ED-96CA-B6E82C48083B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B5FB7EC-6148-4209-AA80-D69523B64ABF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F03D-D10F-40ED-96CA-B6E82C48083B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7EC-6148-4209-AA80-D69523B64A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F03D-D10F-40ED-96CA-B6E82C48083B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7EC-6148-4209-AA80-D69523B64A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F03D-D10F-40ED-96CA-B6E82C48083B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7EC-6148-4209-AA80-D69523B64A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F03D-D10F-40ED-96CA-B6E82C48083B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7EC-6148-4209-AA80-D69523B64A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F03D-D10F-40ED-96CA-B6E82C48083B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7EC-6148-4209-AA80-D69523B64A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F03D-D10F-40ED-96CA-B6E82C48083B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B7EC-6148-4209-AA80-D69523B64A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82BF03D-D10F-40ED-96CA-B6E82C48083B}" type="datetimeFigureOut">
              <a:rPr lang="es-ES" smtClean="0"/>
              <a:t>06/06/2011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5FB7EC-6148-4209-AA80-D69523B64ABF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COMPONENTES </a:t>
            </a:r>
            <a:r>
              <a:rPr lang="es-ES" dirty="0" smtClean="0"/>
              <a:t>DE UNA SOLUCIÓN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: SOLUTO Y SOLVENTE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dirty="0" smtClean="0"/>
              <a:t>SOLUTO es </a:t>
            </a:r>
            <a:r>
              <a:rPr lang="es-ES" dirty="0" smtClean="0"/>
              <a:t>aquel componente que se encuentra en menor cantidad y es el que se disuelve.  El soluto puede ser sólido, líquido o gas, como ocurre en las bebidas gaseosas, donde el dióxido de carbono  se utiliza como </a:t>
            </a:r>
            <a:r>
              <a:rPr lang="es-ES" dirty="0" err="1" smtClean="0"/>
              <a:t>gasificante</a:t>
            </a:r>
            <a:r>
              <a:rPr lang="es-ES" dirty="0" smtClean="0"/>
              <a:t> de las bebidas. El azúcar se puede utilizar como un soluto disuelto en líquidos (agua).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21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Vértice</vt:lpstr>
      <vt:lpstr>COMPONENTES DE UNA SOLUCIÓN : SOLUTO Y SOLVENTE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COMPONENTES DE UNA SOLUCIÓN : SOLUTO Y SOLVENTE</dc:title>
  <dc:creator>user</dc:creator>
  <cp:lastModifiedBy>user</cp:lastModifiedBy>
  <cp:revision>1</cp:revision>
  <dcterms:created xsi:type="dcterms:W3CDTF">2011-06-06T22:58:28Z</dcterms:created>
  <dcterms:modified xsi:type="dcterms:W3CDTF">2011-06-06T22:58:55Z</dcterms:modified>
</cp:coreProperties>
</file>