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DEDAFF-C5B5-485D-AE04-1979A63BCEC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1AF8AC-65A8-4E1A-AD7E-8B6CA4D7909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Efecto_Tyndal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7772400" cy="1470025"/>
          </a:xfrm>
        </p:spPr>
        <p:txBody>
          <a:bodyPr/>
          <a:lstStyle/>
          <a:p>
            <a:r>
              <a:rPr lang="es-ES" dirty="0" smtClean="0"/>
              <a:t>COLOIDES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7858180" cy="4572032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Coloide: Cuando las partículas de una mezcla homogénea tiene aproximadamente un tamaño de 10 a 10 000 veces mayor que los átomos y moléculas tenemos un sistema coloidal en lugar de hablar de solvente y soluto, se acostumbra a usar los términos fase dispersoras y fase dispersa. Un aerosol es una dispersión coloidal de un sólido en un gas (como el humo de un cigarro) o de un líquido en un gas (como un insecticida en </a:t>
            </a:r>
            <a:r>
              <a:rPr lang="es-ES" dirty="0" err="1" smtClean="0"/>
              <a:t>spray</a:t>
            </a:r>
            <a:r>
              <a:rPr lang="es-ES" dirty="0" smtClean="0"/>
              <a:t>).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endParaRPr lang="es-ES" sz="1800" dirty="0" smtClean="0"/>
          </a:p>
          <a:p>
            <a:r>
              <a:rPr lang="es-ES" sz="1800" dirty="0" smtClean="0"/>
              <a:t>PROPIEDADES</a:t>
            </a:r>
          </a:p>
          <a:p>
            <a:endParaRPr lang="es-ES" sz="1800" dirty="0" smtClean="0"/>
          </a:p>
          <a:p>
            <a:r>
              <a:rPr lang="es-ES" sz="1800" dirty="0" smtClean="0"/>
              <a:t>Sus </a:t>
            </a:r>
            <a:r>
              <a:rPr lang="es-ES" sz="1800" dirty="0" smtClean="0"/>
              <a:t>partículas no pueden ser observadas</a:t>
            </a:r>
            <a:r>
              <a:rPr lang="es-ES" sz="1800" dirty="0" smtClean="0"/>
              <a:t>.</a:t>
            </a:r>
          </a:p>
          <a:p>
            <a:r>
              <a:rPr lang="es-ES" sz="1800" dirty="0" smtClean="0"/>
              <a:t>Tamaño de 1 a 10 º A</a:t>
            </a:r>
          </a:p>
          <a:p>
            <a:r>
              <a:rPr lang="es-ES" sz="1800" dirty="0" smtClean="0"/>
              <a:t> </a:t>
            </a:r>
            <a:r>
              <a:rPr lang="es-ES" sz="1800" dirty="0" smtClean="0"/>
              <a:t>Podemos definir los coloides como aquellos sistemas en los que un componente se encuentra disperso en otro, pero las entidades dispersas son mucho mayores que las moléculas del disolvente (</a:t>
            </a:r>
            <a:r>
              <a:rPr lang="es-ES" sz="1800" dirty="0" smtClean="0">
                <a:hlinkClick r:id="rId2" tooltip="Efecto Tyndall"/>
              </a:rPr>
              <a:t>Efecto </a:t>
            </a:r>
            <a:r>
              <a:rPr lang="es-ES" sz="1800" dirty="0" err="1" smtClean="0">
                <a:hlinkClick r:id="rId2" tooltip="Efecto Tyndall"/>
              </a:rPr>
              <a:t>Tyndall</a:t>
            </a:r>
            <a:r>
              <a:rPr lang="es-ES" sz="1800" dirty="0" smtClean="0"/>
              <a:t>) .</a:t>
            </a:r>
          </a:p>
          <a:p>
            <a:r>
              <a:rPr lang="es-ES" sz="1800" dirty="0" smtClean="0"/>
              <a:t>Afectan </a:t>
            </a:r>
            <a:r>
              <a:rPr lang="es-ES" sz="1800" dirty="0" smtClean="0"/>
              <a:t>el punto de ebullición del agua y son contaminantes.</a:t>
            </a:r>
          </a:p>
          <a:p>
            <a:r>
              <a:rPr lang="es-ES" sz="1800" dirty="0" smtClean="0"/>
              <a:t>Se clasifican según la magnitud de la atracción entre la fase dispersa y la fase continua o </a:t>
            </a:r>
            <a:r>
              <a:rPr lang="es-ES" sz="1800" dirty="0" err="1" smtClean="0"/>
              <a:t>dispersante</a:t>
            </a:r>
            <a:r>
              <a:rPr lang="es-ES" sz="1800" dirty="0" smtClean="0"/>
              <a:t>. </a:t>
            </a:r>
            <a:endParaRPr lang="es-ES" sz="1800" dirty="0" smtClean="0"/>
          </a:p>
          <a:p>
            <a:r>
              <a:rPr lang="es-ES" sz="1800" smtClean="0"/>
              <a:t>Si </a:t>
            </a:r>
            <a:r>
              <a:rPr lang="es-ES" sz="1800" dirty="0" smtClean="0"/>
              <a:t>esta última es líquida, los sistemas coloidales se catalogan como soles y se subdividen en </a:t>
            </a:r>
            <a:r>
              <a:rPr lang="es-ES" sz="1800" dirty="0" err="1" smtClean="0"/>
              <a:t>Liófobos</a:t>
            </a:r>
            <a:r>
              <a:rPr lang="es-ES" sz="1800" dirty="0" smtClean="0"/>
              <a:t> (poca atracción entre la fase dispersa y el medio </a:t>
            </a:r>
            <a:r>
              <a:rPr lang="es-ES" sz="1800" dirty="0" err="1" smtClean="0"/>
              <a:t>dispersante</a:t>
            </a:r>
            <a:r>
              <a:rPr lang="es-ES" sz="1800" dirty="0" smtClean="0"/>
              <a:t>) y Liófilos (gran atracción entre la fase dispersa y el medio dispersarte</a:t>
            </a:r>
            <a:r>
              <a:rPr lang="es-ES" sz="1800" dirty="0" smtClean="0"/>
              <a:t>).</a:t>
            </a:r>
          </a:p>
          <a:p>
            <a:r>
              <a:rPr lang="es-ES" sz="1800" dirty="0" smtClean="0"/>
              <a:t>Si </a:t>
            </a:r>
            <a:r>
              <a:rPr lang="es-ES" sz="1800" dirty="0" smtClean="0"/>
              <a:t>el medio </a:t>
            </a:r>
            <a:r>
              <a:rPr lang="es-ES" sz="1800" dirty="0" err="1" smtClean="0"/>
              <a:t>dispersante</a:t>
            </a:r>
            <a:r>
              <a:rPr lang="es-ES" sz="1800" dirty="0" smtClean="0"/>
              <a:t> es agua se denominan Hidrófobos (repulsión al agua) e Hidrófilos (atracción al agua).</a:t>
            </a:r>
          </a:p>
          <a:p>
            <a:r>
              <a:rPr lang="es-ES" sz="1800" dirty="0" smtClean="0"/>
              <a:t>También se pueden hacer varios tipos de exámenes con esos tipos de sistemas coloidales como los vegetales y animales.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251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COLOIDES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COLOIDES</dc:title>
  <dc:creator>user</dc:creator>
  <cp:lastModifiedBy>user</cp:lastModifiedBy>
  <cp:revision>5</cp:revision>
  <dcterms:created xsi:type="dcterms:W3CDTF">2011-06-06T23:15:37Z</dcterms:created>
  <dcterms:modified xsi:type="dcterms:W3CDTF">2011-06-07T00:01:26Z</dcterms:modified>
</cp:coreProperties>
</file>