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9C6BF1A-3A95-494F-BF3B-1F8BADAEEAF9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1832D3-97B6-44FD-B38D-01D2C508AD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C6BF1A-3A95-494F-BF3B-1F8BADAEEAF9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1832D3-97B6-44FD-B38D-01D2C508AD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C6BF1A-3A95-494F-BF3B-1F8BADAEEAF9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1832D3-97B6-44FD-B38D-01D2C508AD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C6BF1A-3A95-494F-BF3B-1F8BADAEEAF9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1832D3-97B6-44FD-B38D-01D2C508AD8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C6BF1A-3A95-494F-BF3B-1F8BADAEEAF9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1832D3-97B6-44FD-B38D-01D2C508AD8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C6BF1A-3A95-494F-BF3B-1F8BADAEEAF9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1832D3-97B6-44FD-B38D-01D2C508AD8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C6BF1A-3A95-494F-BF3B-1F8BADAEEAF9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1832D3-97B6-44FD-B38D-01D2C508AD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C6BF1A-3A95-494F-BF3B-1F8BADAEEAF9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1832D3-97B6-44FD-B38D-01D2C508AD8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9C6BF1A-3A95-494F-BF3B-1F8BADAEEAF9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1832D3-97B6-44FD-B38D-01D2C508AD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9C6BF1A-3A95-494F-BF3B-1F8BADAEEAF9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1832D3-97B6-44FD-B38D-01D2C508AD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C6BF1A-3A95-494F-BF3B-1F8BADAEEAF9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1832D3-97B6-44FD-B38D-01D2C508AD86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9C6BF1A-3A95-494F-BF3B-1F8BADAEEAF9}" type="datetimeFigureOut">
              <a:rPr lang="es-ES" smtClean="0"/>
              <a:pPr/>
              <a:t>06/06/2011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71832D3-97B6-44FD-B38D-01D2C508AD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772400" cy="972505"/>
          </a:xfrm>
        </p:spPr>
        <p:txBody>
          <a:bodyPr/>
          <a:lstStyle/>
          <a:p>
            <a:r>
              <a:rPr lang="es-ES" dirty="0" smtClean="0"/>
              <a:t>SOLUCIÓN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2910" y="1357298"/>
            <a:ext cx="7743852" cy="3929089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Las disoluciones son mezclas homogéneas de sustancias en iguales o distintos estados de agregación.</a:t>
            </a:r>
          </a:p>
          <a:p>
            <a:r>
              <a:rPr lang="es-ES" dirty="0" smtClean="0"/>
              <a:t>Una </a:t>
            </a:r>
            <a:r>
              <a:rPr lang="es-ES" b="1" dirty="0" smtClean="0"/>
              <a:t>solución (o disolución) es una mezcla de dos o más componentes</a:t>
            </a:r>
            <a:r>
              <a:rPr lang="es-ES" dirty="0" smtClean="0"/>
              <a:t>, perfectamente homogénea ya que cada componente se mezcla íntimamente con el otro, de modo tal que pierden sus características individuales.</a:t>
            </a:r>
          </a:p>
          <a:p>
            <a:r>
              <a:rPr lang="es-ES" dirty="0" smtClean="0"/>
              <a:t>En la naturaleza, la materia se presenta, con mayor frecuencia, en forma de mezcla de sustancias puras. Las disoluciones constituyen un tipo particular de mezclas.</a:t>
            </a:r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5214950"/>
            <a:ext cx="2019300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134</TotalTime>
  <Words>83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SOLUCIÓN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SOLUCIÓN</dc:title>
  <dc:creator>user</dc:creator>
  <cp:lastModifiedBy>user</cp:lastModifiedBy>
  <cp:revision>17</cp:revision>
  <dcterms:created xsi:type="dcterms:W3CDTF">2011-06-06T18:15:34Z</dcterms:created>
  <dcterms:modified xsi:type="dcterms:W3CDTF">2011-06-06T23:11:55Z</dcterms:modified>
</cp:coreProperties>
</file>