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B90F5ECC-F056-4B5A-ABDC-9A759BBA7183}"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0F5ECC-F056-4B5A-ABDC-9A759BBA718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0F5ECC-F056-4B5A-ABDC-9A759BBA718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0F5ECC-F056-4B5A-ABDC-9A759BBA718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0F5ECC-F056-4B5A-ABDC-9A759BBA7183}"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90F5ECC-F056-4B5A-ABDC-9A759BBA7183}"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90F5ECC-F056-4B5A-ABDC-9A759BBA7183}"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90F5ECC-F056-4B5A-ABDC-9A759BBA7183}"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90F5ECC-F056-4B5A-ABDC-9A759BBA718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90F5ECC-F056-4B5A-ABDC-9A759BBA7183}"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E4ADBF18-5CBA-4B23-B234-8365CD23C568}" type="datetimeFigureOut">
              <a:rPr lang="es-ES" smtClean="0"/>
              <a:t>06/06/2011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B90F5ECC-F056-4B5A-ABDC-9A759BBA7183}"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4ADBF18-5CBA-4B23-B234-8365CD23C568}" type="datetimeFigureOut">
              <a:rPr lang="es-ES" smtClean="0"/>
              <a:t>06/06/2011</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90F5ECC-F056-4B5A-ABDC-9A759BBA7183}"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SUSPENSIONES</a:t>
            </a:r>
            <a:endParaRPr lang="es-ES" dirty="0"/>
          </a:p>
        </p:txBody>
      </p:sp>
      <p:sp>
        <p:nvSpPr>
          <p:cNvPr id="2" name="1 Marcador de contenido"/>
          <p:cNvSpPr>
            <a:spLocks noGrp="1"/>
          </p:cNvSpPr>
          <p:nvPr>
            <p:ph idx="1"/>
          </p:nvPr>
        </p:nvSpPr>
        <p:spPr/>
        <p:txBody>
          <a:bodyPr/>
          <a:lstStyle/>
          <a:p>
            <a:pPr algn="just">
              <a:buNone/>
            </a:pPr>
            <a:r>
              <a:rPr lang="es-ES" dirty="0" smtClean="0"/>
              <a:t>   Son mezclas heterogéneas </a:t>
            </a:r>
            <a:r>
              <a:rPr lang="es-ES" dirty="0" smtClean="0"/>
              <a:t>formadas por un sólido en polvo </a:t>
            </a:r>
            <a:r>
              <a:rPr lang="es-ES" dirty="0" smtClean="0"/>
              <a:t>(soluto) </a:t>
            </a:r>
            <a:r>
              <a:rPr lang="es-ES" dirty="0" smtClean="0"/>
              <a:t>o pequeñas </a:t>
            </a:r>
            <a:r>
              <a:rPr lang="es-ES" dirty="0" smtClean="0"/>
              <a:t>partículas </a:t>
            </a:r>
            <a:r>
              <a:rPr lang="es-ES" dirty="0" smtClean="0"/>
              <a:t>no solubles (fase dispersa) que se dispersan en un medio líquido o gaseoso (fase </a:t>
            </a:r>
            <a:r>
              <a:rPr lang="es-ES" dirty="0" err="1" smtClean="0"/>
              <a:t>dispersante</a:t>
            </a:r>
            <a:r>
              <a:rPr lang="es-ES" dirty="0" smtClean="0"/>
              <a:t> o dispersora). Cuando uno de los componentes es agua y los otros son sólidos suspendidos en la mezcla, son conocidas como suspensiones mecánicas.</a:t>
            </a:r>
          </a:p>
          <a:p>
            <a:pPr>
              <a:buNone/>
            </a:pP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características:</a:t>
            </a:r>
            <a:endParaRPr lang="es-ES" dirty="0"/>
          </a:p>
        </p:txBody>
      </p:sp>
      <p:sp>
        <p:nvSpPr>
          <p:cNvPr id="2" name="1 Marcador de contenido"/>
          <p:cNvSpPr>
            <a:spLocks noGrp="1"/>
          </p:cNvSpPr>
          <p:nvPr>
            <p:ph idx="1"/>
          </p:nvPr>
        </p:nvSpPr>
        <p:spPr/>
        <p:txBody>
          <a:bodyPr>
            <a:normAutofit fontScale="62500" lnSpcReduction="20000"/>
          </a:bodyPr>
          <a:lstStyle/>
          <a:p>
            <a:pPr algn="just"/>
            <a:r>
              <a:rPr lang="es-ES" dirty="0" smtClean="0"/>
              <a:t>la suspensión es una manera de disolver todas las características de los elementos químicos de la materia, así todos los elementos se originan por si solos, hay muchas formas de suspender las mezclas químicas de los elementos</a:t>
            </a:r>
          </a:p>
          <a:p>
            <a:pPr algn="just"/>
            <a:endParaRPr lang="es-ES" dirty="0" smtClean="0"/>
          </a:p>
          <a:p>
            <a:pPr algn="just"/>
            <a:r>
              <a:rPr lang="es-ES" dirty="0" smtClean="0"/>
              <a:t>Sus partículas son mayores que las de </a:t>
            </a:r>
            <a:r>
              <a:rPr lang="es-ES" dirty="0" smtClean="0"/>
              <a:t>soluciones y </a:t>
            </a:r>
            <a:r>
              <a:rPr lang="es-ES" dirty="0" smtClean="0"/>
              <a:t>los </a:t>
            </a:r>
            <a:r>
              <a:rPr lang="es-ES" dirty="0" smtClean="0"/>
              <a:t>coloides, </a:t>
            </a:r>
            <a:r>
              <a:rPr lang="es-ES" dirty="0" smtClean="0"/>
              <a:t>lo que permite observarlas a simple </a:t>
            </a:r>
            <a:r>
              <a:rPr lang="es-ES" dirty="0" smtClean="0"/>
              <a:t>vista, entre 10 y 100 Aº</a:t>
            </a:r>
            <a:endParaRPr lang="es-ES" dirty="0" smtClean="0"/>
          </a:p>
          <a:p>
            <a:pPr algn="just"/>
            <a:r>
              <a:rPr lang="es-ES" dirty="0" smtClean="0"/>
              <a:t>Sus partículas </a:t>
            </a:r>
            <a:r>
              <a:rPr lang="es-ES" dirty="0" smtClean="0"/>
              <a:t>sedimentan </a:t>
            </a:r>
            <a:r>
              <a:rPr lang="es-ES" dirty="0" smtClean="0"/>
              <a:t>si la suspensión se deja en reposo.</a:t>
            </a:r>
          </a:p>
          <a:p>
            <a:pPr algn="just"/>
            <a:r>
              <a:rPr lang="es-ES" dirty="0" smtClean="0"/>
              <a:t>Los componentes de la suspensión pueden separarse por medio de </a:t>
            </a:r>
            <a:r>
              <a:rPr lang="es-ES" dirty="0" smtClean="0"/>
              <a:t>centrifugación, decantación, filtración </a:t>
            </a:r>
            <a:r>
              <a:rPr lang="es-ES" dirty="0" smtClean="0"/>
              <a:t>y </a:t>
            </a:r>
            <a:r>
              <a:rPr lang="es-ES" dirty="0" smtClean="0"/>
              <a:t>evaporación.</a:t>
            </a:r>
          </a:p>
          <a:p>
            <a:pPr algn="just"/>
            <a:endParaRPr lang="es-ES" dirty="0" smtClean="0"/>
          </a:p>
          <a:p>
            <a:pPr algn="just"/>
            <a:r>
              <a:rPr lang="es-ES" dirty="0" smtClean="0"/>
              <a:t>Ejemplos de suspensiones son:</a:t>
            </a:r>
          </a:p>
          <a:p>
            <a:pPr algn="just"/>
            <a:endParaRPr lang="es-ES" dirty="0" smtClean="0"/>
          </a:p>
          <a:p>
            <a:pPr algn="just"/>
            <a:r>
              <a:rPr lang="es-ES" dirty="0" smtClean="0"/>
              <a:t>Medicamentos</a:t>
            </a:r>
            <a:endParaRPr lang="es-ES" dirty="0" smtClean="0"/>
          </a:p>
          <a:p>
            <a:pPr algn="just"/>
            <a:r>
              <a:rPr lang="es-ES" dirty="0" smtClean="0"/>
              <a:t>Agua y arena</a:t>
            </a:r>
            <a:endParaRPr lang="es-ES" dirty="0" smtClean="0"/>
          </a:p>
          <a:p>
            <a:pPr algn="just"/>
            <a:r>
              <a:rPr lang="es-ES" dirty="0" smtClean="0"/>
              <a:t>La </a:t>
            </a:r>
            <a:r>
              <a:rPr lang="es-ES" dirty="0" smtClean="0"/>
              <a:t>arena mezclada con el </a:t>
            </a:r>
            <a:r>
              <a:rPr lang="es-ES" dirty="0" smtClean="0"/>
              <a:t>cemento</a:t>
            </a:r>
            <a:endParaRPr lang="es-ES" dirty="0" smtClean="0"/>
          </a:p>
          <a:p>
            <a:pPr algn="just">
              <a:buNone/>
            </a:pPr>
            <a:r>
              <a:rPr lang="es-ES" dirty="0" smtClean="0"/>
              <a:t>     Refrescos </a:t>
            </a:r>
            <a:r>
              <a:rPr lang="es-ES" dirty="0" smtClean="0"/>
              <a:t>elaborados con </a:t>
            </a:r>
            <a:r>
              <a:rPr lang="es-ES" dirty="0" smtClean="0"/>
              <a:t>zumos </a:t>
            </a:r>
            <a:r>
              <a:rPr lang="es-ES" dirty="0" smtClean="0"/>
              <a:t>de frutas;</a:t>
            </a:r>
          </a:p>
          <a:p>
            <a:pPr algn="just"/>
            <a:r>
              <a:rPr lang="es-ES" dirty="0" smtClean="0"/>
              <a:t>Pinturas </a:t>
            </a:r>
            <a:r>
              <a:rPr lang="es-ES" dirty="0" err="1" smtClean="0"/>
              <a:t>vinílicas</a:t>
            </a:r>
            <a:r>
              <a:rPr lang="es-ES" dirty="0" smtClean="0"/>
              <a:t>.</a:t>
            </a:r>
            <a:endParaRPr lang="es-ES" dirty="0" smtClean="0"/>
          </a:p>
          <a:p>
            <a:pPr algn="just"/>
            <a:r>
              <a:rPr lang="es-ES" dirty="0" smtClean="0"/>
              <a:t>Aerosoles, </a:t>
            </a:r>
            <a:r>
              <a:rPr lang="es-ES" dirty="0" smtClean="0"/>
              <a:t>especialmente aquellos que requieren ser agitados antes de usarse.</a:t>
            </a:r>
          </a:p>
          <a:p>
            <a:pPr algn="just"/>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194</Words>
  <Application>Microsoft Office PowerPoint</Application>
  <PresentationFormat>Presentación en pantalla (4:3)</PresentationFormat>
  <Paragraphs>17</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Flujo</vt:lpstr>
      <vt:lpstr>SUSPENSIONES</vt:lpstr>
      <vt:lpstr>características: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SUSPENSIONES</dc:title>
  <dc:creator>user</dc:creator>
  <cp:lastModifiedBy>user</cp:lastModifiedBy>
  <cp:revision>1</cp:revision>
  <dcterms:created xsi:type="dcterms:W3CDTF">2011-06-06T23:48:22Z</dcterms:created>
  <dcterms:modified xsi:type="dcterms:W3CDTF">2011-06-06T23:49:07Z</dcterms:modified>
</cp:coreProperties>
</file>