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95" autoAdjust="0"/>
    <p:restoredTop sz="94660"/>
  </p:normalViewPr>
  <p:slideViewPr>
    <p:cSldViewPr>
      <p:cViewPr>
        <p:scale>
          <a:sx n="100" d="100"/>
          <a:sy n="100" d="100"/>
        </p:scale>
        <p:origin x="-36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Título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Elipse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86BF5-6788-4FB9-BF94-85AB9595B3BB}" type="datetimeFigureOut">
              <a:rPr lang="es-MX" smtClean="0"/>
              <a:t>18/05/2011</a:t>
            </a:fld>
            <a:endParaRPr lang="es-MX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37C856-189F-4574-82F5-AC9DA6467B5D}" type="slidenum">
              <a:rPr lang="es-MX" smtClean="0"/>
              <a:t>‹Nº›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86BF5-6788-4FB9-BF94-85AB9595B3BB}" type="datetimeFigureOut">
              <a:rPr lang="es-MX" smtClean="0"/>
              <a:t>18/05/2011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7C856-189F-4574-82F5-AC9DA6467B5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86BF5-6788-4FB9-BF94-85AB9595B3BB}" type="datetimeFigureOut">
              <a:rPr lang="es-MX" smtClean="0"/>
              <a:t>18/05/2011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7C856-189F-4574-82F5-AC9DA6467B5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6786BF5-6788-4FB9-BF94-85AB9595B3BB}" type="datetimeFigureOut">
              <a:rPr lang="es-MX" smtClean="0"/>
              <a:t>18/05/2011</a:t>
            </a:fld>
            <a:endParaRPr lang="es-MX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F237C856-189F-4574-82F5-AC9DA6467B5D}" type="slidenum">
              <a:rPr lang="es-MX" smtClean="0"/>
              <a:t>‹Nº›</a:t>
            </a:fld>
            <a:endParaRPr lang="es-MX"/>
          </a:p>
        </p:txBody>
      </p:sp>
      <p:sp>
        <p:nvSpPr>
          <p:cNvPr id="16" name="15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86BF5-6788-4FB9-BF94-85AB9595B3BB}" type="datetimeFigureOut">
              <a:rPr lang="es-MX" smtClean="0"/>
              <a:t>18/05/2011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7C856-189F-4574-82F5-AC9DA6467B5D}" type="slidenum">
              <a:rPr lang="es-MX" smtClean="0"/>
              <a:t>‹Nº›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cxnSp>
        <p:nvCxnSpPr>
          <p:cNvPr id="7" name="6 Conector recto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86BF5-6788-4FB9-BF94-85AB9595B3BB}" type="datetimeFigureOut">
              <a:rPr lang="es-MX" smtClean="0"/>
              <a:t>18/05/2011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7C856-189F-4574-82F5-AC9DA6467B5D}" type="slidenum">
              <a:rPr lang="es-MX" smtClean="0"/>
              <a:t>‹Nº›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7C856-189F-4574-82F5-AC9DA6467B5D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86BF5-6788-4FB9-BF94-85AB9595B3BB}" type="datetimeFigureOut">
              <a:rPr lang="es-MX" smtClean="0"/>
              <a:t>18/05/2011</a:t>
            </a:fld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2" name="31 Marcador de contenido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34" name="33 Marcador de contenido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cxnSp>
        <p:nvCxnSpPr>
          <p:cNvPr id="10" name="9 Conector recto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86BF5-6788-4FB9-BF94-85AB9595B3BB}" type="datetimeFigureOut">
              <a:rPr lang="es-MX" smtClean="0"/>
              <a:t>18/05/2011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7C856-189F-4574-82F5-AC9DA6467B5D}" type="slidenum">
              <a:rPr lang="es-MX" smtClean="0"/>
              <a:t>‹Nº›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86BF5-6788-4FB9-BF94-85AB9595B3BB}" type="datetimeFigureOut">
              <a:rPr lang="es-MX" smtClean="0"/>
              <a:t>18/05/2011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7C856-189F-4574-82F5-AC9DA6467B5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Marcador de contenido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1" name="30 Título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6786BF5-6788-4FB9-BF94-85AB9595B3BB}" type="datetimeFigureOut">
              <a:rPr lang="es-MX" smtClean="0"/>
              <a:t>18/05/2011</a:t>
            </a:fld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237C856-189F-4574-82F5-AC9DA6467B5D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86BF5-6788-4FB9-BF94-85AB9595B3BB}" type="datetimeFigureOut">
              <a:rPr lang="es-MX" smtClean="0"/>
              <a:t>18/05/2011</a:t>
            </a:fld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37C856-189F-4574-82F5-AC9DA6467B5D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6786BF5-6788-4FB9-BF94-85AB9595B3BB}" type="datetimeFigureOut">
              <a:rPr lang="es-MX" smtClean="0"/>
              <a:t>18/05/2011</a:t>
            </a:fld>
            <a:endParaRPr lang="es-MX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F237C856-189F-4574-82F5-AC9DA6467B5D}" type="slidenum">
              <a:rPr lang="es-MX" smtClean="0"/>
              <a:t>‹Nº›</a:t>
            </a:fld>
            <a:endParaRPr lang="es-MX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31640" y="3933056"/>
            <a:ext cx="6400800" cy="762000"/>
          </a:xfr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s-MX" sz="4400" b="1" cap="all" dirty="0" smtClean="0">
                <a:ln/>
                <a:solidFill>
                  <a:srgbClr val="00B05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Dauphin" pitchFamily="18" charset="0"/>
              </a:rPr>
              <a:t>PABLO NERUDA </a:t>
            </a:r>
            <a:endParaRPr lang="es-MX" sz="4400" b="1" cap="all" dirty="0">
              <a:ln/>
              <a:solidFill>
                <a:srgbClr val="00B05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Dauphin" pitchFamily="18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2204864"/>
            <a:ext cx="7772400" cy="1470025"/>
          </a:xfr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s-MX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Dauphin" pitchFamily="18" charset="0"/>
              </a:rPr>
              <a:t>20 POEMAS DE AMOR Y UNA CANCION DESESPERADA</a:t>
            </a:r>
            <a:endParaRPr lang="es-MX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Dauphi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792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37160" indent="0" algn="ctr">
              <a:buNone/>
            </a:pPr>
            <a:r>
              <a:rPr lang="es-MX" sz="1200" dirty="0" smtClean="0">
                <a:solidFill>
                  <a:schemeClr val="tx2">
                    <a:lumMod val="50000"/>
                  </a:schemeClr>
                </a:solidFill>
                <a:latin typeface="Dauphin" pitchFamily="18" charset="0"/>
              </a:rPr>
              <a:t>Cuerpo de mujer, blancas colinas , muslos blancos,</a:t>
            </a:r>
          </a:p>
          <a:p>
            <a:pPr marL="137160" indent="0" algn="ctr">
              <a:buNone/>
            </a:pPr>
            <a:r>
              <a:rPr lang="es-MX" sz="1200" dirty="0" smtClean="0">
                <a:solidFill>
                  <a:schemeClr val="tx2">
                    <a:lumMod val="50000"/>
                  </a:schemeClr>
                </a:solidFill>
                <a:latin typeface="Dauphin" pitchFamily="18" charset="0"/>
              </a:rPr>
              <a:t> te pareces al mundo en la actitud de entrega.</a:t>
            </a:r>
          </a:p>
          <a:p>
            <a:pPr marL="137160" indent="0" algn="ctr">
              <a:buNone/>
            </a:pPr>
            <a:r>
              <a:rPr lang="es-MX" sz="1200" dirty="0" smtClean="0">
                <a:solidFill>
                  <a:schemeClr val="tx2">
                    <a:lumMod val="50000"/>
                  </a:schemeClr>
                </a:solidFill>
                <a:latin typeface="Dauphin" pitchFamily="18" charset="0"/>
              </a:rPr>
              <a:t> Mi cuerpo de labriego salvaje te socava </a:t>
            </a:r>
          </a:p>
          <a:p>
            <a:pPr marL="137160" indent="0" algn="ctr">
              <a:buNone/>
            </a:pPr>
            <a:r>
              <a:rPr lang="es-MX" sz="1200" dirty="0" smtClean="0">
                <a:solidFill>
                  <a:schemeClr val="tx2">
                    <a:lumMod val="50000"/>
                  </a:schemeClr>
                </a:solidFill>
                <a:latin typeface="Dauphin" pitchFamily="18" charset="0"/>
              </a:rPr>
              <a:t>y hace saltar el hijo del fondo de la tierra.</a:t>
            </a:r>
          </a:p>
          <a:p>
            <a:pPr marL="137160" indent="0" algn="ctr">
              <a:buNone/>
            </a:pPr>
            <a:endParaRPr lang="es-MX" sz="1200" dirty="0" smtClean="0">
              <a:solidFill>
                <a:schemeClr val="tx2">
                  <a:lumMod val="50000"/>
                </a:schemeClr>
              </a:solidFill>
              <a:latin typeface="Dauphin" pitchFamily="18" charset="0"/>
            </a:endParaRPr>
          </a:p>
          <a:p>
            <a:pPr marL="137160" indent="0" algn="ctr">
              <a:buNone/>
            </a:pPr>
            <a:r>
              <a:rPr lang="es-MX" sz="1200" dirty="0" smtClean="0">
                <a:solidFill>
                  <a:schemeClr val="tx2">
                    <a:lumMod val="50000"/>
                  </a:schemeClr>
                </a:solidFill>
                <a:latin typeface="Dauphin" pitchFamily="18" charset="0"/>
              </a:rPr>
              <a:t>Fui solo como un túnel. de mi huían los pájaros, </a:t>
            </a:r>
          </a:p>
          <a:p>
            <a:pPr marL="137160" indent="0" algn="ctr">
              <a:buNone/>
            </a:pPr>
            <a:r>
              <a:rPr lang="es-MX" sz="1200" dirty="0" smtClean="0">
                <a:solidFill>
                  <a:schemeClr val="tx2">
                    <a:lumMod val="50000"/>
                  </a:schemeClr>
                </a:solidFill>
                <a:latin typeface="Dauphin" pitchFamily="18" charset="0"/>
              </a:rPr>
              <a:t>y en mi la noche entraba su invasión poderosa</a:t>
            </a:r>
          </a:p>
          <a:p>
            <a:pPr marL="137160" indent="0" algn="ctr">
              <a:buNone/>
            </a:pPr>
            <a:r>
              <a:rPr lang="es-MX" sz="1200" dirty="0" smtClean="0">
                <a:solidFill>
                  <a:schemeClr val="tx2">
                    <a:lumMod val="50000"/>
                  </a:schemeClr>
                </a:solidFill>
                <a:latin typeface="Dauphin" pitchFamily="18" charset="0"/>
              </a:rPr>
              <a:t> </a:t>
            </a:r>
            <a:r>
              <a:rPr lang="es-MX" sz="1200" dirty="0">
                <a:solidFill>
                  <a:schemeClr val="tx2">
                    <a:lumMod val="50000"/>
                  </a:schemeClr>
                </a:solidFill>
                <a:latin typeface="Dauphin" pitchFamily="18" charset="0"/>
              </a:rPr>
              <a:t>P</a:t>
            </a:r>
            <a:r>
              <a:rPr lang="es-MX" sz="1200" dirty="0" smtClean="0">
                <a:solidFill>
                  <a:schemeClr val="tx2">
                    <a:lumMod val="50000"/>
                  </a:schemeClr>
                </a:solidFill>
                <a:latin typeface="Dauphin" pitchFamily="18" charset="0"/>
              </a:rPr>
              <a:t>ara sobrevivirme te forje como un arma,</a:t>
            </a:r>
          </a:p>
          <a:p>
            <a:pPr marL="137160" indent="0" algn="ctr">
              <a:buNone/>
            </a:pPr>
            <a:r>
              <a:rPr lang="es-MX" sz="1200" dirty="0" smtClean="0">
                <a:solidFill>
                  <a:schemeClr val="tx2">
                    <a:lumMod val="50000"/>
                  </a:schemeClr>
                </a:solidFill>
                <a:latin typeface="Dauphin" pitchFamily="18" charset="0"/>
              </a:rPr>
              <a:t> como una flecha en mi arco, como una piedra en mi honda.</a:t>
            </a:r>
          </a:p>
          <a:p>
            <a:pPr marL="137160" indent="0" algn="ctr">
              <a:buNone/>
            </a:pPr>
            <a:endParaRPr lang="es-MX" sz="1200" dirty="0" smtClean="0">
              <a:solidFill>
                <a:schemeClr val="tx2">
                  <a:lumMod val="50000"/>
                </a:schemeClr>
              </a:solidFill>
              <a:latin typeface="Dauphin" pitchFamily="18" charset="0"/>
            </a:endParaRPr>
          </a:p>
          <a:p>
            <a:pPr marL="137160" indent="0" algn="ctr">
              <a:buNone/>
            </a:pPr>
            <a:r>
              <a:rPr lang="es-MX" sz="1200" dirty="0" smtClean="0">
                <a:solidFill>
                  <a:schemeClr val="tx2">
                    <a:lumMod val="50000"/>
                  </a:schemeClr>
                </a:solidFill>
                <a:latin typeface="Dauphin" pitchFamily="18" charset="0"/>
              </a:rPr>
              <a:t>Pero cae la hora de la venganza , y te amo.</a:t>
            </a:r>
          </a:p>
          <a:p>
            <a:pPr marL="137160" indent="0" algn="ctr">
              <a:buNone/>
            </a:pPr>
            <a:r>
              <a:rPr lang="es-MX" sz="1200" dirty="0">
                <a:solidFill>
                  <a:schemeClr val="tx2">
                    <a:lumMod val="50000"/>
                  </a:schemeClr>
                </a:solidFill>
                <a:latin typeface="Dauphin" pitchFamily="18" charset="0"/>
              </a:rPr>
              <a:t>C</a:t>
            </a:r>
            <a:r>
              <a:rPr lang="es-MX" sz="1200" dirty="0" smtClean="0">
                <a:solidFill>
                  <a:schemeClr val="tx2">
                    <a:lumMod val="50000"/>
                  </a:schemeClr>
                </a:solidFill>
                <a:latin typeface="Dauphin" pitchFamily="18" charset="0"/>
              </a:rPr>
              <a:t>uerpo de piel, de musgo, de leche ávida y firme.</a:t>
            </a:r>
          </a:p>
          <a:p>
            <a:pPr marL="137160" indent="0" algn="ctr">
              <a:buNone/>
            </a:pPr>
            <a:r>
              <a:rPr lang="es-MX" sz="1200" dirty="0" smtClean="0">
                <a:solidFill>
                  <a:schemeClr val="tx2">
                    <a:lumMod val="50000"/>
                  </a:schemeClr>
                </a:solidFill>
                <a:latin typeface="Dauphin" pitchFamily="18" charset="0"/>
              </a:rPr>
              <a:t>¡Ah, los vasos del pecho! ¡Ah, los ojos de ausencia!</a:t>
            </a:r>
          </a:p>
          <a:p>
            <a:pPr marL="137160" indent="0" algn="ctr">
              <a:buNone/>
            </a:pPr>
            <a:r>
              <a:rPr lang="es-MX" sz="1200" dirty="0" smtClean="0">
                <a:solidFill>
                  <a:schemeClr val="tx2">
                    <a:lumMod val="50000"/>
                  </a:schemeClr>
                </a:solidFill>
                <a:latin typeface="Dauphin" pitchFamily="18" charset="0"/>
              </a:rPr>
              <a:t> ¡Ah, las rosas del pubis! ¡Ah, tu voz lenta y triste!</a:t>
            </a:r>
          </a:p>
          <a:p>
            <a:pPr marL="137160" indent="0" algn="ctr">
              <a:buNone/>
            </a:pPr>
            <a:endParaRPr lang="es-MX" sz="1200" dirty="0">
              <a:solidFill>
                <a:schemeClr val="tx2">
                  <a:lumMod val="50000"/>
                </a:schemeClr>
              </a:solidFill>
              <a:latin typeface="Dauphin" pitchFamily="18" charset="0"/>
            </a:endParaRPr>
          </a:p>
          <a:p>
            <a:pPr marL="137160" indent="0" algn="ctr">
              <a:buNone/>
            </a:pPr>
            <a:r>
              <a:rPr lang="es-MX" sz="1200" dirty="0" smtClean="0">
                <a:solidFill>
                  <a:schemeClr val="tx2">
                    <a:lumMod val="50000"/>
                  </a:schemeClr>
                </a:solidFill>
                <a:latin typeface="Dauphin" pitchFamily="18" charset="0"/>
              </a:rPr>
              <a:t> cuerpo de mujer mía, persistiré en tu gracia. </a:t>
            </a:r>
          </a:p>
          <a:p>
            <a:pPr marL="137160" indent="0" algn="ctr">
              <a:buNone/>
            </a:pPr>
            <a:r>
              <a:rPr lang="es-MX" sz="1200" dirty="0" smtClean="0">
                <a:solidFill>
                  <a:schemeClr val="tx2">
                    <a:lumMod val="50000"/>
                  </a:schemeClr>
                </a:solidFill>
                <a:latin typeface="Dauphin" pitchFamily="18" charset="0"/>
              </a:rPr>
              <a:t>¡</a:t>
            </a:r>
            <a:r>
              <a:rPr lang="es-MX" sz="1200" dirty="0">
                <a:solidFill>
                  <a:schemeClr val="tx2">
                    <a:lumMod val="50000"/>
                  </a:schemeClr>
                </a:solidFill>
                <a:latin typeface="Dauphin" pitchFamily="18" charset="0"/>
              </a:rPr>
              <a:t>m</a:t>
            </a:r>
            <a:r>
              <a:rPr lang="es-MX" sz="1200" dirty="0" smtClean="0">
                <a:solidFill>
                  <a:schemeClr val="tx2">
                    <a:lumMod val="50000"/>
                  </a:schemeClr>
                </a:solidFill>
                <a:latin typeface="Dauphin" pitchFamily="18" charset="0"/>
              </a:rPr>
              <a:t>i sed, mi ansia sin limite, mi camino indeciso!</a:t>
            </a:r>
          </a:p>
          <a:p>
            <a:pPr marL="137160" indent="0" algn="ctr">
              <a:buNone/>
            </a:pPr>
            <a:r>
              <a:rPr lang="es-MX" sz="1200" dirty="0" smtClean="0">
                <a:solidFill>
                  <a:schemeClr val="tx2">
                    <a:lumMod val="50000"/>
                  </a:schemeClr>
                </a:solidFill>
                <a:latin typeface="Dauphin" pitchFamily="18" charset="0"/>
              </a:rPr>
              <a:t>Obscuros causes donde la sed eterna sigue,</a:t>
            </a:r>
          </a:p>
          <a:p>
            <a:pPr marL="137160" indent="0" algn="ctr">
              <a:buNone/>
            </a:pPr>
            <a:r>
              <a:rPr lang="es-MX" sz="1200" dirty="0" smtClean="0">
                <a:solidFill>
                  <a:schemeClr val="tx2">
                    <a:lumMod val="50000"/>
                  </a:schemeClr>
                </a:solidFill>
                <a:latin typeface="Dauphin" pitchFamily="18" charset="0"/>
              </a:rPr>
              <a:t>y la fatiga sigue, y el dolor infinito..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chemeClr val="tx2">
                    <a:lumMod val="90000"/>
                  </a:schemeClr>
                </a:solidFill>
                <a:latin typeface="Dauphin" pitchFamily="18" charset="0"/>
              </a:rPr>
              <a:t>I. CUERPO DE MUJER</a:t>
            </a:r>
            <a:endParaRPr lang="es-MX" dirty="0">
              <a:solidFill>
                <a:schemeClr val="tx2">
                  <a:lumMod val="90000"/>
                </a:schemeClr>
              </a:solidFill>
              <a:latin typeface="Dauphi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3093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5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5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5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5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6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6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6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7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7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7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8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8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8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9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9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9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9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0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0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0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1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1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1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1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2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2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2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3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3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3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37160" indent="0" algn="ctr">
              <a:buNone/>
            </a:pPr>
            <a:r>
              <a:rPr lang="es-MX" sz="1100" dirty="0" smtClean="0">
                <a:solidFill>
                  <a:schemeClr val="tx2">
                    <a:lumMod val="50000"/>
                  </a:schemeClr>
                </a:solidFill>
                <a:latin typeface="Dauphin" pitchFamily="18" charset="0"/>
              </a:rPr>
              <a:t>En su llama mortal la luz, te envuelve.</a:t>
            </a:r>
          </a:p>
          <a:p>
            <a:pPr marL="137160" indent="0" algn="ctr">
              <a:buNone/>
            </a:pPr>
            <a:r>
              <a:rPr lang="es-MX" sz="1100" dirty="0" smtClean="0">
                <a:solidFill>
                  <a:schemeClr val="tx2">
                    <a:lumMod val="50000"/>
                  </a:schemeClr>
                </a:solidFill>
                <a:latin typeface="Dauphin" pitchFamily="18" charset="0"/>
              </a:rPr>
              <a:t>Absorta, pálida doliente, así situada </a:t>
            </a:r>
          </a:p>
          <a:p>
            <a:pPr marL="137160" indent="0" algn="ctr">
              <a:buNone/>
            </a:pPr>
            <a:r>
              <a:rPr lang="es-MX" sz="1100" dirty="0">
                <a:solidFill>
                  <a:schemeClr val="tx2">
                    <a:lumMod val="50000"/>
                  </a:schemeClr>
                </a:solidFill>
                <a:latin typeface="Dauphin" pitchFamily="18" charset="0"/>
              </a:rPr>
              <a:t>c</a:t>
            </a:r>
            <a:r>
              <a:rPr lang="es-MX" sz="1100" dirty="0" smtClean="0">
                <a:solidFill>
                  <a:schemeClr val="tx2">
                    <a:lumMod val="50000"/>
                  </a:schemeClr>
                </a:solidFill>
                <a:latin typeface="Dauphin" pitchFamily="18" charset="0"/>
              </a:rPr>
              <a:t>ontra la viejas hélices del crepúsculo</a:t>
            </a:r>
          </a:p>
          <a:p>
            <a:pPr marL="137160" indent="0" algn="ctr">
              <a:buNone/>
            </a:pPr>
            <a:r>
              <a:rPr lang="es-MX" sz="1100" dirty="0">
                <a:solidFill>
                  <a:schemeClr val="tx2">
                    <a:lumMod val="50000"/>
                  </a:schemeClr>
                </a:solidFill>
                <a:latin typeface="Dauphin" pitchFamily="18" charset="0"/>
              </a:rPr>
              <a:t>q</a:t>
            </a:r>
            <a:r>
              <a:rPr lang="es-MX" sz="1100" dirty="0" smtClean="0">
                <a:solidFill>
                  <a:schemeClr val="tx2">
                    <a:lumMod val="50000"/>
                  </a:schemeClr>
                </a:solidFill>
                <a:latin typeface="Dauphin" pitchFamily="18" charset="0"/>
              </a:rPr>
              <a:t>ue en torno a ti da vueltas.</a:t>
            </a:r>
          </a:p>
          <a:p>
            <a:pPr marL="137160" indent="0" algn="ctr">
              <a:buNone/>
            </a:pPr>
            <a:endParaRPr lang="es-MX" sz="1100" dirty="0">
              <a:solidFill>
                <a:schemeClr val="tx2">
                  <a:lumMod val="50000"/>
                </a:schemeClr>
              </a:solidFill>
              <a:latin typeface="Dauphin" pitchFamily="18" charset="0"/>
            </a:endParaRPr>
          </a:p>
          <a:p>
            <a:pPr marL="137160" indent="0" algn="ctr">
              <a:buNone/>
            </a:pPr>
            <a:r>
              <a:rPr lang="es-MX" sz="1100" dirty="0" smtClean="0">
                <a:solidFill>
                  <a:schemeClr val="tx2">
                    <a:lumMod val="50000"/>
                  </a:schemeClr>
                </a:solidFill>
                <a:latin typeface="Dauphin" pitchFamily="18" charset="0"/>
              </a:rPr>
              <a:t>Muda, mi amiga, </a:t>
            </a:r>
          </a:p>
          <a:p>
            <a:pPr marL="137160" indent="0" algn="ctr">
              <a:buNone/>
            </a:pPr>
            <a:r>
              <a:rPr lang="es-MX" sz="1100" dirty="0">
                <a:solidFill>
                  <a:schemeClr val="tx2">
                    <a:lumMod val="50000"/>
                  </a:schemeClr>
                </a:solidFill>
                <a:latin typeface="Dauphin" pitchFamily="18" charset="0"/>
              </a:rPr>
              <a:t>s</a:t>
            </a:r>
            <a:r>
              <a:rPr lang="es-MX" sz="1100" dirty="0" smtClean="0">
                <a:solidFill>
                  <a:schemeClr val="tx2">
                    <a:lumMod val="50000"/>
                  </a:schemeClr>
                </a:solidFill>
                <a:latin typeface="Dauphin" pitchFamily="18" charset="0"/>
              </a:rPr>
              <a:t>ola en lo solitario de esta hora de muertes</a:t>
            </a:r>
          </a:p>
          <a:p>
            <a:pPr marL="137160" indent="0" algn="ctr">
              <a:buNone/>
            </a:pPr>
            <a:r>
              <a:rPr lang="es-MX" sz="1100" dirty="0">
                <a:solidFill>
                  <a:schemeClr val="tx2">
                    <a:lumMod val="50000"/>
                  </a:schemeClr>
                </a:solidFill>
                <a:latin typeface="Dauphin" pitchFamily="18" charset="0"/>
              </a:rPr>
              <a:t>y</a:t>
            </a:r>
            <a:r>
              <a:rPr lang="es-MX" sz="1100" dirty="0" smtClean="0">
                <a:solidFill>
                  <a:schemeClr val="tx2">
                    <a:lumMod val="50000"/>
                  </a:schemeClr>
                </a:solidFill>
                <a:latin typeface="Dauphin" pitchFamily="18" charset="0"/>
              </a:rPr>
              <a:t> llena de las vidas del fuego,</a:t>
            </a:r>
          </a:p>
          <a:p>
            <a:pPr marL="137160" indent="0" algn="ctr">
              <a:buNone/>
            </a:pPr>
            <a:r>
              <a:rPr lang="es-MX" sz="1100" dirty="0">
                <a:solidFill>
                  <a:schemeClr val="tx2">
                    <a:lumMod val="50000"/>
                  </a:schemeClr>
                </a:solidFill>
                <a:latin typeface="Dauphin" pitchFamily="18" charset="0"/>
              </a:rPr>
              <a:t>p</a:t>
            </a:r>
            <a:r>
              <a:rPr lang="es-MX" sz="1100" dirty="0" smtClean="0">
                <a:solidFill>
                  <a:schemeClr val="tx2">
                    <a:lumMod val="50000"/>
                  </a:schemeClr>
                </a:solidFill>
                <a:latin typeface="Dauphin" pitchFamily="18" charset="0"/>
              </a:rPr>
              <a:t>ura heredera del día destruido.</a:t>
            </a:r>
          </a:p>
          <a:p>
            <a:pPr marL="137160" indent="0" algn="ctr">
              <a:buNone/>
            </a:pPr>
            <a:endParaRPr lang="es-MX" sz="1100" dirty="0">
              <a:solidFill>
                <a:schemeClr val="tx2">
                  <a:lumMod val="50000"/>
                </a:schemeClr>
              </a:solidFill>
              <a:latin typeface="Dauphin" pitchFamily="18" charset="0"/>
            </a:endParaRPr>
          </a:p>
          <a:p>
            <a:pPr marL="137160" indent="0" algn="ctr">
              <a:buNone/>
            </a:pPr>
            <a:r>
              <a:rPr lang="es-MX" sz="1100" dirty="0" smtClean="0">
                <a:solidFill>
                  <a:schemeClr val="tx2">
                    <a:lumMod val="50000"/>
                  </a:schemeClr>
                </a:solidFill>
                <a:latin typeface="Dauphin" pitchFamily="18" charset="0"/>
              </a:rPr>
              <a:t>Del sol cae un racimo en tu vestido oscuro.</a:t>
            </a:r>
          </a:p>
          <a:p>
            <a:pPr marL="137160" indent="0" algn="ctr">
              <a:buNone/>
            </a:pPr>
            <a:r>
              <a:rPr lang="es-MX" sz="1100" dirty="0" smtClean="0">
                <a:solidFill>
                  <a:schemeClr val="tx2">
                    <a:lumMod val="50000"/>
                  </a:schemeClr>
                </a:solidFill>
                <a:latin typeface="Dauphin" pitchFamily="18" charset="0"/>
              </a:rPr>
              <a:t>De la noche las grandes raíces</a:t>
            </a:r>
          </a:p>
          <a:p>
            <a:pPr marL="137160" indent="0" algn="ctr">
              <a:buNone/>
            </a:pPr>
            <a:r>
              <a:rPr lang="es-MX" sz="1100" dirty="0">
                <a:solidFill>
                  <a:schemeClr val="tx2">
                    <a:lumMod val="50000"/>
                  </a:schemeClr>
                </a:solidFill>
                <a:latin typeface="Dauphin" pitchFamily="18" charset="0"/>
              </a:rPr>
              <a:t>c</a:t>
            </a:r>
            <a:r>
              <a:rPr lang="es-MX" sz="1100" dirty="0" smtClean="0">
                <a:solidFill>
                  <a:schemeClr val="tx2">
                    <a:lumMod val="50000"/>
                  </a:schemeClr>
                </a:solidFill>
                <a:latin typeface="Dauphin" pitchFamily="18" charset="0"/>
              </a:rPr>
              <a:t>recen de súbito desde tu alma, </a:t>
            </a:r>
          </a:p>
          <a:p>
            <a:pPr marL="137160" indent="0" algn="ctr">
              <a:buNone/>
            </a:pPr>
            <a:r>
              <a:rPr lang="es-MX" sz="1100" dirty="0">
                <a:solidFill>
                  <a:schemeClr val="tx2">
                    <a:lumMod val="50000"/>
                  </a:schemeClr>
                </a:solidFill>
                <a:latin typeface="Dauphin" pitchFamily="18" charset="0"/>
              </a:rPr>
              <a:t>y</a:t>
            </a:r>
            <a:r>
              <a:rPr lang="es-MX" sz="1100" dirty="0" smtClean="0">
                <a:solidFill>
                  <a:schemeClr val="tx2">
                    <a:lumMod val="50000"/>
                  </a:schemeClr>
                </a:solidFill>
                <a:latin typeface="Dauphin" pitchFamily="18" charset="0"/>
              </a:rPr>
              <a:t> a lo exterior regresa las cosas en ti ocultas,</a:t>
            </a:r>
          </a:p>
          <a:p>
            <a:pPr marL="137160" indent="0" algn="ctr">
              <a:buNone/>
            </a:pPr>
            <a:r>
              <a:rPr lang="es-MX" sz="1100" dirty="0">
                <a:solidFill>
                  <a:schemeClr val="tx2">
                    <a:lumMod val="50000"/>
                  </a:schemeClr>
                </a:solidFill>
                <a:latin typeface="Dauphin" pitchFamily="18" charset="0"/>
              </a:rPr>
              <a:t>d</a:t>
            </a:r>
            <a:r>
              <a:rPr lang="es-MX" sz="1100" dirty="0" smtClean="0">
                <a:solidFill>
                  <a:schemeClr val="tx2">
                    <a:lumMod val="50000"/>
                  </a:schemeClr>
                </a:solidFill>
                <a:latin typeface="Dauphin" pitchFamily="18" charset="0"/>
              </a:rPr>
              <a:t>e modo que un pueblo pálido y azul </a:t>
            </a:r>
          </a:p>
          <a:p>
            <a:pPr marL="137160" indent="0" algn="ctr">
              <a:buNone/>
            </a:pPr>
            <a:r>
              <a:rPr lang="es-MX" sz="1100" dirty="0">
                <a:solidFill>
                  <a:schemeClr val="tx2">
                    <a:lumMod val="50000"/>
                  </a:schemeClr>
                </a:solidFill>
                <a:latin typeface="Dauphin" pitchFamily="18" charset="0"/>
              </a:rPr>
              <a:t>d</a:t>
            </a:r>
            <a:r>
              <a:rPr lang="es-MX" sz="1100" dirty="0" smtClean="0">
                <a:solidFill>
                  <a:schemeClr val="tx2">
                    <a:lumMod val="50000"/>
                  </a:schemeClr>
                </a:solidFill>
                <a:latin typeface="Dauphin" pitchFamily="18" charset="0"/>
              </a:rPr>
              <a:t>e ti recién nacido se alimenta.</a:t>
            </a:r>
          </a:p>
          <a:p>
            <a:pPr marL="137160" indent="0" algn="ctr">
              <a:buNone/>
            </a:pPr>
            <a:endParaRPr lang="es-MX" sz="1100" dirty="0">
              <a:solidFill>
                <a:schemeClr val="tx2">
                  <a:lumMod val="50000"/>
                </a:schemeClr>
              </a:solidFill>
              <a:latin typeface="Dauphin" pitchFamily="18" charset="0"/>
            </a:endParaRPr>
          </a:p>
          <a:p>
            <a:pPr marL="137160" indent="0" algn="ctr">
              <a:buNone/>
            </a:pPr>
            <a:r>
              <a:rPr lang="es-MX" sz="1100" dirty="0" smtClean="0">
                <a:solidFill>
                  <a:schemeClr val="tx2">
                    <a:lumMod val="50000"/>
                  </a:schemeClr>
                </a:solidFill>
                <a:latin typeface="Dauphin" pitchFamily="18" charset="0"/>
              </a:rPr>
              <a:t>Oh, grandiosa </a:t>
            </a:r>
            <a:r>
              <a:rPr lang="es-MX" sz="1100" dirty="0">
                <a:solidFill>
                  <a:schemeClr val="tx2">
                    <a:lumMod val="50000"/>
                  </a:schemeClr>
                </a:solidFill>
                <a:latin typeface="Dauphin" pitchFamily="18" charset="0"/>
              </a:rPr>
              <a:t>y</a:t>
            </a:r>
            <a:r>
              <a:rPr lang="es-MX" sz="1100" dirty="0" smtClean="0">
                <a:solidFill>
                  <a:schemeClr val="tx2">
                    <a:lumMod val="50000"/>
                  </a:schemeClr>
                </a:solidFill>
                <a:latin typeface="Dauphin" pitchFamily="18" charset="0"/>
              </a:rPr>
              <a:t> fecunda y magnética esclava </a:t>
            </a:r>
          </a:p>
          <a:p>
            <a:pPr marL="137160" indent="0" algn="ctr">
              <a:buNone/>
            </a:pPr>
            <a:r>
              <a:rPr lang="es-MX" sz="1100" dirty="0">
                <a:solidFill>
                  <a:schemeClr val="tx2">
                    <a:lumMod val="50000"/>
                  </a:schemeClr>
                </a:solidFill>
                <a:latin typeface="Dauphin" pitchFamily="18" charset="0"/>
              </a:rPr>
              <a:t>d</a:t>
            </a:r>
            <a:r>
              <a:rPr lang="es-MX" sz="1100" dirty="0" smtClean="0">
                <a:solidFill>
                  <a:schemeClr val="tx2">
                    <a:lumMod val="50000"/>
                  </a:schemeClr>
                </a:solidFill>
                <a:latin typeface="Dauphin" pitchFamily="18" charset="0"/>
              </a:rPr>
              <a:t>el circulo que el negro y dorado sucede:</a:t>
            </a:r>
          </a:p>
          <a:p>
            <a:pPr marL="137160" indent="0" algn="ctr">
              <a:buNone/>
            </a:pPr>
            <a:r>
              <a:rPr lang="es-MX" sz="1100" dirty="0">
                <a:solidFill>
                  <a:schemeClr val="tx2">
                    <a:lumMod val="50000"/>
                  </a:schemeClr>
                </a:solidFill>
                <a:latin typeface="Dauphin" pitchFamily="18" charset="0"/>
              </a:rPr>
              <a:t>e</a:t>
            </a:r>
            <a:r>
              <a:rPr lang="es-MX" sz="1100" dirty="0" smtClean="0">
                <a:solidFill>
                  <a:schemeClr val="tx2">
                    <a:lumMod val="50000"/>
                  </a:schemeClr>
                </a:solidFill>
                <a:latin typeface="Dauphin" pitchFamily="18" charset="0"/>
              </a:rPr>
              <a:t>rguida, trata y logra una creación tan viva</a:t>
            </a:r>
          </a:p>
          <a:p>
            <a:pPr marL="137160" indent="0" algn="ctr">
              <a:buNone/>
            </a:pPr>
            <a:r>
              <a:rPr lang="es-MX" sz="1100" dirty="0">
                <a:solidFill>
                  <a:schemeClr val="tx2">
                    <a:lumMod val="50000"/>
                  </a:schemeClr>
                </a:solidFill>
                <a:latin typeface="Dauphin" pitchFamily="18" charset="0"/>
              </a:rPr>
              <a:t>q</a:t>
            </a:r>
            <a:r>
              <a:rPr lang="es-MX" sz="1100" dirty="0" smtClean="0">
                <a:solidFill>
                  <a:schemeClr val="tx2">
                    <a:lumMod val="50000"/>
                  </a:schemeClr>
                </a:solidFill>
                <a:latin typeface="Dauphin" pitchFamily="18" charset="0"/>
              </a:rPr>
              <a:t>ue sucumben sus flores, y llena es de tristeza.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chemeClr val="tx2">
                    <a:lumMod val="90000"/>
                  </a:schemeClr>
                </a:solidFill>
                <a:latin typeface="Dauphin" pitchFamily="18" charset="0"/>
              </a:rPr>
              <a:t>En su llama mortal</a:t>
            </a:r>
            <a:endParaRPr lang="es-MX" dirty="0">
              <a:solidFill>
                <a:schemeClr val="tx2">
                  <a:lumMod val="90000"/>
                </a:schemeClr>
              </a:solidFill>
              <a:latin typeface="Dauphi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6127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5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5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5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5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6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6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6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7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7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7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8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8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8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9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9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9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9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0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0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0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1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1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1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1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2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2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2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3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3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3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3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4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4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4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4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5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37160" indent="0" algn="ctr">
              <a:buNone/>
            </a:pPr>
            <a:r>
              <a:rPr lang="es-MX" sz="1200" dirty="0" smtClean="0">
                <a:solidFill>
                  <a:schemeClr val="tx2">
                    <a:lumMod val="50000"/>
                  </a:schemeClr>
                </a:solidFill>
                <a:latin typeface="Dauphin" pitchFamily="18" charset="0"/>
              </a:rPr>
              <a:t>Ah vastecedad de pinos !, rumor de olas quebrándose </a:t>
            </a:r>
          </a:p>
          <a:p>
            <a:pPr marL="137160" indent="0" algn="ctr">
              <a:buNone/>
            </a:pPr>
            <a:r>
              <a:rPr lang="es-MX" sz="1200" dirty="0">
                <a:solidFill>
                  <a:schemeClr val="tx2">
                    <a:lumMod val="50000"/>
                  </a:schemeClr>
                </a:solidFill>
                <a:latin typeface="Dauphin" pitchFamily="18" charset="0"/>
              </a:rPr>
              <a:t>l</a:t>
            </a:r>
            <a:r>
              <a:rPr lang="es-MX" sz="1200" dirty="0" smtClean="0">
                <a:solidFill>
                  <a:schemeClr val="tx2">
                    <a:lumMod val="50000"/>
                  </a:schemeClr>
                </a:solidFill>
                <a:latin typeface="Dauphin" pitchFamily="18" charset="0"/>
              </a:rPr>
              <a:t>ento juego de luces , campana solitaria ,</a:t>
            </a:r>
          </a:p>
          <a:p>
            <a:pPr marL="137160" indent="0" algn="ctr">
              <a:buNone/>
            </a:pPr>
            <a:r>
              <a:rPr lang="es-MX" sz="1200" dirty="0" smtClean="0">
                <a:solidFill>
                  <a:schemeClr val="tx2">
                    <a:lumMod val="50000"/>
                  </a:schemeClr>
                </a:solidFill>
                <a:latin typeface="Dauphin" pitchFamily="18" charset="0"/>
              </a:rPr>
              <a:t>crepúsculo cayendo en tus ojos de , muñeca </a:t>
            </a:r>
          </a:p>
          <a:p>
            <a:pPr marL="137160" indent="0" algn="ctr">
              <a:buNone/>
            </a:pPr>
            <a:r>
              <a:rPr lang="es-MX" sz="1200" dirty="0">
                <a:solidFill>
                  <a:schemeClr val="tx2">
                    <a:lumMod val="50000"/>
                  </a:schemeClr>
                </a:solidFill>
                <a:latin typeface="Dauphin" pitchFamily="18" charset="0"/>
              </a:rPr>
              <a:t>c</a:t>
            </a:r>
            <a:r>
              <a:rPr lang="es-MX" sz="1200" dirty="0" smtClean="0">
                <a:solidFill>
                  <a:schemeClr val="tx2">
                    <a:lumMod val="50000"/>
                  </a:schemeClr>
                </a:solidFill>
                <a:latin typeface="Dauphin" pitchFamily="18" charset="0"/>
              </a:rPr>
              <a:t>aracola terrestre ,¡en ti la tierra canta!</a:t>
            </a:r>
          </a:p>
          <a:p>
            <a:pPr marL="137160" indent="0" algn="ctr">
              <a:buNone/>
            </a:pPr>
            <a:endParaRPr lang="es-MX" sz="1200" dirty="0">
              <a:solidFill>
                <a:schemeClr val="tx2">
                  <a:lumMod val="50000"/>
                </a:schemeClr>
              </a:solidFill>
              <a:latin typeface="Dauphin" pitchFamily="18" charset="0"/>
            </a:endParaRPr>
          </a:p>
          <a:p>
            <a:pPr marL="137160" indent="0" algn="ctr">
              <a:buNone/>
            </a:pPr>
            <a:r>
              <a:rPr lang="es-MX" sz="1200" dirty="0" smtClean="0">
                <a:solidFill>
                  <a:schemeClr val="tx2">
                    <a:lumMod val="50000"/>
                  </a:schemeClr>
                </a:solidFill>
                <a:latin typeface="Dauphin" pitchFamily="18" charset="0"/>
              </a:rPr>
              <a:t>En ti los ríos cantan y mi alma en ellos huye </a:t>
            </a:r>
          </a:p>
          <a:p>
            <a:pPr marL="137160" indent="0" algn="ctr">
              <a:buNone/>
            </a:pPr>
            <a:r>
              <a:rPr lang="es-MX" sz="1200" dirty="0">
                <a:solidFill>
                  <a:schemeClr val="tx2">
                    <a:lumMod val="50000"/>
                  </a:schemeClr>
                </a:solidFill>
                <a:latin typeface="Dauphin" pitchFamily="18" charset="0"/>
              </a:rPr>
              <a:t>c</a:t>
            </a:r>
            <a:r>
              <a:rPr lang="es-MX" sz="1200" dirty="0" smtClean="0">
                <a:solidFill>
                  <a:schemeClr val="tx2">
                    <a:lumMod val="50000"/>
                  </a:schemeClr>
                </a:solidFill>
                <a:latin typeface="Dauphin" pitchFamily="18" charset="0"/>
              </a:rPr>
              <a:t>omo tu lo desees y hacia donde tu quieras .</a:t>
            </a:r>
          </a:p>
          <a:p>
            <a:pPr marL="137160" indent="0" algn="ctr">
              <a:buNone/>
            </a:pPr>
            <a:r>
              <a:rPr lang="es-MX" sz="1200" dirty="0" smtClean="0">
                <a:solidFill>
                  <a:schemeClr val="tx2">
                    <a:lumMod val="50000"/>
                  </a:schemeClr>
                </a:solidFill>
                <a:latin typeface="Dauphin" pitchFamily="18" charset="0"/>
              </a:rPr>
              <a:t>Márcame un camino en tu arco de esperanza </a:t>
            </a:r>
          </a:p>
          <a:p>
            <a:pPr marL="137160" indent="0" algn="ctr">
              <a:buNone/>
            </a:pPr>
            <a:r>
              <a:rPr lang="es-MX" sz="1200" dirty="0">
                <a:solidFill>
                  <a:schemeClr val="tx2">
                    <a:lumMod val="50000"/>
                  </a:schemeClr>
                </a:solidFill>
                <a:latin typeface="Dauphin" pitchFamily="18" charset="0"/>
              </a:rPr>
              <a:t>y</a:t>
            </a:r>
            <a:r>
              <a:rPr lang="es-MX" sz="1200" dirty="0" smtClean="0">
                <a:solidFill>
                  <a:schemeClr val="tx2">
                    <a:lumMod val="50000"/>
                  </a:schemeClr>
                </a:solidFill>
                <a:latin typeface="Dauphin" pitchFamily="18" charset="0"/>
              </a:rPr>
              <a:t> soltera en delirio mi bandada de flechas .</a:t>
            </a:r>
          </a:p>
          <a:p>
            <a:pPr marL="137160" indent="0" algn="ctr">
              <a:buNone/>
            </a:pPr>
            <a:endParaRPr lang="es-MX" sz="1200" dirty="0">
              <a:solidFill>
                <a:schemeClr val="tx2">
                  <a:lumMod val="50000"/>
                </a:schemeClr>
              </a:solidFill>
              <a:latin typeface="Dauphin" pitchFamily="18" charset="0"/>
            </a:endParaRPr>
          </a:p>
          <a:p>
            <a:pPr marL="137160" indent="0" algn="ctr">
              <a:buNone/>
            </a:pPr>
            <a:r>
              <a:rPr lang="es-MX" sz="1200" dirty="0" smtClean="0">
                <a:solidFill>
                  <a:schemeClr val="tx2">
                    <a:lumMod val="50000"/>
                  </a:schemeClr>
                </a:solidFill>
                <a:latin typeface="Dauphin" pitchFamily="18" charset="0"/>
              </a:rPr>
              <a:t>En torno a mi estoy y viendo tu cintura de niebla </a:t>
            </a:r>
          </a:p>
          <a:p>
            <a:pPr marL="137160" indent="0" algn="ctr">
              <a:buNone/>
            </a:pPr>
            <a:r>
              <a:rPr lang="es-MX" sz="1200" dirty="0" smtClean="0">
                <a:solidFill>
                  <a:schemeClr val="tx2">
                    <a:lumMod val="50000"/>
                  </a:schemeClr>
                </a:solidFill>
                <a:latin typeface="Dauphin" pitchFamily="18" charset="0"/>
              </a:rPr>
              <a:t>y tu silencio acosta mis horas perseguidas ,</a:t>
            </a:r>
          </a:p>
          <a:p>
            <a:pPr marL="137160" indent="0" algn="ctr">
              <a:buNone/>
            </a:pPr>
            <a:r>
              <a:rPr lang="es-MX" sz="1200" dirty="0" smtClean="0">
                <a:solidFill>
                  <a:schemeClr val="tx2">
                    <a:lumMod val="50000"/>
                  </a:schemeClr>
                </a:solidFill>
                <a:latin typeface="Dauphin" pitchFamily="18" charset="0"/>
              </a:rPr>
              <a:t>y eres tu con tus brazos de piedra transparente </a:t>
            </a:r>
          </a:p>
          <a:p>
            <a:pPr marL="137160" indent="0" algn="ctr">
              <a:buNone/>
            </a:pPr>
            <a:r>
              <a:rPr lang="es-MX" sz="1200" dirty="0">
                <a:solidFill>
                  <a:schemeClr val="tx2">
                    <a:lumMod val="50000"/>
                  </a:schemeClr>
                </a:solidFill>
                <a:latin typeface="Dauphin" pitchFamily="18" charset="0"/>
              </a:rPr>
              <a:t>d</a:t>
            </a:r>
            <a:r>
              <a:rPr lang="es-MX" sz="1200" dirty="0" smtClean="0">
                <a:solidFill>
                  <a:schemeClr val="tx2">
                    <a:lumMod val="50000"/>
                  </a:schemeClr>
                </a:solidFill>
                <a:latin typeface="Dauphin" pitchFamily="18" charset="0"/>
              </a:rPr>
              <a:t>onde mis bezos anclan y mi humedad ansia anida .</a:t>
            </a:r>
          </a:p>
          <a:p>
            <a:pPr marL="137160" indent="0" algn="ctr">
              <a:buNone/>
            </a:pPr>
            <a:endParaRPr lang="es-MX" sz="1200" dirty="0">
              <a:solidFill>
                <a:schemeClr val="tx2">
                  <a:lumMod val="50000"/>
                </a:schemeClr>
              </a:solidFill>
              <a:latin typeface="Dauphin" pitchFamily="18" charset="0"/>
            </a:endParaRPr>
          </a:p>
          <a:p>
            <a:pPr marL="137160" indent="0" algn="ctr">
              <a:buNone/>
            </a:pPr>
            <a:r>
              <a:rPr lang="es-MX" sz="1200" dirty="0" smtClean="0">
                <a:solidFill>
                  <a:schemeClr val="tx2">
                    <a:lumMod val="50000"/>
                  </a:schemeClr>
                </a:solidFill>
                <a:latin typeface="Dauphin" pitchFamily="18" charset="0"/>
              </a:rPr>
              <a:t>¡Ah tu voz misteriosa que el amor tiñe y dobla </a:t>
            </a:r>
          </a:p>
          <a:p>
            <a:pPr marL="137160" indent="0" algn="ctr">
              <a:buNone/>
            </a:pPr>
            <a:r>
              <a:rPr lang="es-MX" sz="1200" dirty="0">
                <a:solidFill>
                  <a:schemeClr val="tx2">
                    <a:lumMod val="50000"/>
                  </a:schemeClr>
                </a:solidFill>
                <a:latin typeface="Dauphin" pitchFamily="18" charset="0"/>
              </a:rPr>
              <a:t>e</a:t>
            </a:r>
            <a:r>
              <a:rPr lang="es-MX" sz="1200" dirty="0" smtClean="0">
                <a:solidFill>
                  <a:schemeClr val="tx2">
                    <a:lumMod val="50000"/>
                  </a:schemeClr>
                </a:solidFill>
                <a:latin typeface="Dauphin" pitchFamily="18" charset="0"/>
              </a:rPr>
              <a:t>n el atardecer resonante y muriendo¡</a:t>
            </a:r>
          </a:p>
          <a:p>
            <a:pPr marL="137160" indent="0" algn="ctr">
              <a:buNone/>
            </a:pPr>
            <a:r>
              <a:rPr lang="es-MX" sz="1200" dirty="0" smtClean="0">
                <a:solidFill>
                  <a:schemeClr val="tx2">
                    <a:lumMod val="50000"/>
                  </a:schemeClr>
                </a:solidFill>
                <a:latin typeface="Dauphin" pitchFamily="18" charset="0"/>
              </a:rPr>
              <a:t>Así en horas profundas sobre los campos he visto </a:t>
            </a:r>
          </a:p>
          <a:p>
            <a:pPr marL="137160" indent="0" algn="ctr">
              <a:buNone/>
            </a:pPr>
            <a:r>
              <a:rPr lang="es-MX" sz="1200" dirty="0">
                <a:solidFill>
                  <a:schemeClr val="tx2">
                    <a:lumMod val="50000"/>
                  </a:schemeClr>
                </a:solidFill>
                <a:latin typeface="Dauphin" pitchFamily="18" charset="0"/>
              </a:rPr>
              <a:t>d</a:t>
            </a:r>
            <a:r>
              <a:rPr lang="es-MX" sz="1200" dirty="0" smtClean="0">
                <a:solidFill>
                  <a:schemeClr val="tx2">
                    <a:lumMod val="50000"/>
                  </a:schemeClr>
                </a:solidFill>
                <a:latin typeface="Dauphin" pitchFamily="18" charset="0"/>
              </a:rPr>
              <a:t>oblarse las espinas en la boca del viento.</a:t>
            </a:r>
            <a:endParaRPr lang="es-MX" sz="1200" dirty="0">
              <a:solidFill>
                <a:schemeClr val="tx2">
                  <a:lumMod val="50000"/>
                </a:schemeClr>
              </a:solidFill>
              <a:latin typeface="Dauphin" pitchFamily="18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>
                <a:solidFill>
                  <a:schemeClr val="tx2">
                    <a:lumMod val="90000"/>
                  </a:schemeClr>
                </a:solidFill>
                <a:latin typeface="Dauphin" pitchFamily="18" charset="0"/>
              </a:rPr>
              <a:t>¡AH VASTECEDADA DE! </a:t>
            </a:r>
            <a:endParaRPr lang="es-MX" dirty="0">
              <a:solidFill>
                <a:schemeClr val="tx2">
                  <a:lumMod val="90000"/>
                </a:schemeClr>
              </a:solidFill>
              <a:latin typeface="Dauphin" pitchFamily="18" charset="0"/>
            </a:endParaRP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467544" y="332656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2298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137160" indent="0" algn="ctr">
              <a:buNone/>
            </a:pPr>
            <a:r>
              <a:rPr lang="es-MX" dirty="0" smtClean="0">
                <a:solidFill>
                  <a:schemeClr val="tx2">
                    <a:lumMod val="50000"/>
                  </a:schemeClr>
                </a:solidFill>
                <a:latin typeface="Dauphin" pitchFamily="18" charset="0"/>
              </a:rPr>
              <a:t>Es la mañana llena de tempestad </a:t>
            </a:r>
          </a:p>
          <a:p>
            <a:pPr marL="137160" indent="0" algn="ctr">
              <a:buNone/>
            </a:pPr>
            <a:r>
              <a:rPr lang="es-MX" dirty="0" smtClean="0">
                <a:solidFill>
                  <a:schemeClr val="tx2">
                    <a:lumMod val="50000"/>
                  </a:schemeClr>
                </a:solidFill>
                <a:latin typeface="Dauphin" pitchFamily="18" charset="0"/>
              </a:rPr>
              <a:t>En el corazón del verano.</a:t>
            </a:r>
          </a:p>
          <a:p>
            <a:pPr marL="137160" indent="0" algn="ctr">
              <a:buNone/>
            </a:pPr>
            <a:endParaRPr lang="es-MX" dirty="0">
              <a:solidFill>
                <a:schemeClr val="tx2">
                  <a:lumMod val="50000"/>
                </a:schemeClr>
              </a:solidFill>
              <a:latin typeface="Dauphin" pitchFamily="18" charset="0"/>
            </a:endParaRPr>
          </a:p>
          <a:p>
            <a:pPr marL="137160" indent="0" algn="ctr">
              <a:buNone/>
            </a:pPr>
            <a:r>
              <a:rPr lang="es-MX" dirty="0" smtClean="0">
                <a:solidFill>
                  <a:schemeClr val="tx2">
                    <a:lumMod val="50000"/>
                  </a:schemeClr>
                </a:solidFill>
                <a:latin typeface="Dauphin" pitchFamily="18" charset="0"/>
              </a:rPr>
              <a:t>Como pañuelos blancos de adiós viajan las nubes ,</a:t>
            </a:r>
          </a:p>
          <a:p>
            <a:pPr marL="137160" indent="0" algn="ctr">
              <a:buNone/>
            </a:pPr>
            <a:r>
              <a:rPr lang="es-MX" dirty="0" smtClean="0">
                <a:solidFill>
                  <a:schemeClr val="tx2">
                    <a:lumMod val="50000"/>
                  </a:schemeClr>
                </a:solidFill>
                <a:latin typeface="Dauphin" pitchFamily="18" charset="0"/>
              </a:rPr>
              <a:t>El viento las sacude con sus viajeras manos.</a:t>
            </a:r>
          </a:p>
          <a:p>
            <a:pPr marL="137160" indent="0" algn="ctr">
              <a:buNone/>
            </a:pPr>
            <a:endParaRPr lang="es-MX" dirty="0" smtClean="0">
              <a:solidFill>
                <a:schemeClr val="tx2">
                  <a:lumMod val="50000"/>
                </a:schemeClr>
              </a:solidFill>
              <a:latin typeface="Dauphin" pitchFamily="18" charset="0"/>
            </a:endParaRPr>
          </a:p>
          <a:p>
            <a:pPr marL="137160" indent="0" algn="ctr">
              <a:buNone/>
            </a:pPr>
            <a:r>
              <a:rPr lang="es-MX" dirty="0" smtClean="0">
                <a:solidFill>
                  <a:schemeClr val="tx2">
                    <a:lumMod val="50000"/>
                  </a:schemeClr>
                </a:solidFill>
                <a:latin typeface="Dauphin" pitchFamily="18" charset="0"/>
              </a:rPr>
              <a:t>Innumerable corazón del viento </a:t>
            </a:r>
          </a:p>
          <a:p>
            <a:pPr marL="137160" indent="0" algn="ctr">
              <a:buNone/>
            </a:pPr>
            <a:r>
              <a:rPr lang="es-MX" dirty="0" smtClean="0">
                <a:solidFill>
                  <a:schemeClr val="tx2">
                    <a:lumMod val="50000"/>
                  </a:schemeClr>
                </a:solidFill>
                <a:latin typeface="Dauphin" pitchFamily="18" charset="0"/>
              </a:rPr>
              <a:t>Latiendo sobre nuestro silencio enamorado.</a:t>
            </a:r>
          </a:p>
          <a:p>
            <a:pPr marL="137160" indent="0" algn="ctr">
              <a:buNone/>
            </a:pPr>
            <a:r>
              <a:rPr lang="es-MX" dirty="0" smtClean="0">
                <a:solidFill>
                  <a:schemeClr val="tx2">
                    <a:lumMod val="50000"/>
                  </a:schemeClr>
                </a:solidFill>
                <a:latin typeface="Dauphin" pitchFamily="18" charset="0"/>
              </a:rPr>
              <a:t> </a:t>
            </a:r>
          </a:p>
          <a:p>
            <a:pPr marL="137160" indent="0" algn="ctr">
              <a:buNone/>
            </a:pPr>
            <a:r>
              <a:rPr lang="es-MX" dirty="0" smtClean="0">
                <a:solidFill>
                  <a:schemeClr val="tx2">
                    <a:lumMod val="50000"/>
                  </a:schemeClr>
                </a:solidFill>
                <a:latin typeface="Dauphin" pitchFamily="18" charset="0"/>
              </a:rPr>
              <a:t>Zumbando entre los arboles , orquestas y divino,</a:t>
            </a:r>
          </a:p>
          <a:p>
            <a:pPr marL="137160" indent="0" algn="ctr">
              <a:buNone/>
            </a:pPr>
            <a:r>
              <a:rPr lang="es-MX" dirty="0" smtClean="0">
                <a:solidFill>
                  <a:schemeClr val="tx2">
                    <a:lumMod val="50000"/>
                  </a:schemeClr>
                </a:solidFill>
                <a:latin typeface="Dauphin" pitchFamily="18" charset="0"/>
              </a:rPr>
              <a:t>Como una lengua llena de guerras y de cantos.</a:t>
            </a:r>
          </a:p>
          <a:p>
            <a:pPr marL="137160" indent="0" algn="ctr">
              <a:buNone/>
            </a:pPr>
            <a:endParaRPr lang="es-MX" dirty="0" smtClean="0">
              <a:solidFill>
                <a:schemeClr val="tx2">
                  <a:lumMod val="50000"/>
                </a:schemeClr>
              </a:solidFill>
              <a:latin typeface="Dauphin" pitchFamily="18" charset="0"/>
            </a:endParaRPr>
          </a:p>
          <a:p>
            <a:pPr marL="137160" indent="0" algn="ctr">
              <a:buNone/>
            </a:pPr>
            <a:r>
              <a:rPr lang="es-MX" dirty="0" smtClean="0">
                <a:solidFill>
                  <a:schemeClr val="tx2">
                    <a:lumMod val="50000"/>
                  </a:schemeClr>
                </a:solidFill>
                <a:latin typeface="Dauphin" pitchFamily="18" charset="0"/>
              </a:rPr>
              <a:t>Viento que lleva en rápido robo la hojarasca </a:t>
            </a:r>
          </a:p>
          <a:p>
            <a:pPr marL="137160" indent="0" algn="ctr">
              <a:buNone/>
            </a:pPr>
            <a:r>
              <a:rPr lang="es-MX" dirty="0" smtClean="0">
                <a:solidFill>
                  <a:schemeClr val="tx2">
                    <a:lumMod val="50000"/>
                  </a:schemeClr>
                </a:solidFill>
                <a:latin typeface="Dauphin" pitchFamily="18" charset="0"/>
              </a:rPr>
              <a:t>Y desvía las flechas latentes de los pájaros.</a:t>
            </a:r>
          </a:p>
          <a:p>
            <a:pPr marL="137160" indent="0" algn="ctr">
              <a:buNone/>
            </a:pPr>
            <a:endParaRPr lang="es-MX" dirty="0" smtClean="0">
              <a:solidFill>
                <a:schemeClr val="tx2">
                  <a:lumMod val="50000"/>
                </a:schemeClr>
              </a:solidFill>
              <a:latin typeface="Dauphin" pitchFamily="18" charset="0"/>
            </a:endParaRPr>
          </a:p>
          <a:p>
            <a:pPr marL="137160" indent="0" algn="ctr">
              <a:buNone/>
            </a:pPr>
            <a:r>
              <a:rPr lang="es-MX" dirty="0" smtClean="0">
                <a:solidFill>
                  <a:schemeClr val="tx2">
                    <a:lumMod val="50000"/>
                  </a:schemeClr>
                </a:solidFill>
                <a:latin typeface="Dauphin" pitchFamily="18" charset="0"/>
              </a:rPr>
              <a:t>Viento que la derriba en ola sin espuma</a:t>
            </a:r>
          </a:p>
          <a:p>
            <a:pPr marL="137160" indent="0" algn="ctr">
              <a:buNone/>
            </a:pPr>
            <a:r>
              <a:rPr lang="es-MX" dirty="0" smtClean="0">
                <a:solidFill>
                  <a:schemeClr val="tx2">
                    <a:lumMod val="50000"/>
                  </a:schemeClr>
                </a:solidFill>
                <a:latin typeface="Dauphin" pitchFamily="18" charset="0"/>
              </a:rPr>
              <a:t> y sustancia sin peso, y fuego inclinados. </a:t>
            </a:r>
          </a:p>
          <a:p>
            <a:pPr marL="137160" indent="0" algn="ctr">
              <a:buNone/>
            </a:pPr>
            <a:endParaRPr lang="es-MX" dirty="0" smtClean="0">
              <a:solidFill>
                <a:schemeClr val="tx2">
                  <a:lumMod val="50000"/>
                </a:schemeClr>
              </a:solidFill>
              <a:latin typeface="Dauphin" pitchFamily="18" charset="0"/>
            </a:endParaRPr>
          </a:p>
          <a:p>
            <a:pPr marL="137160" indent="0" algn="ctr">
              <a:buNone/>
            </a:pPr>
            <a:r>
              <a:rPr lang="es-MX" dirty="0" smtClean="0">
                <a:solidFill>
                  <a:schemeClr val="tx2">
                    <a:lumMod val="50000"/>
                  </a:schemeClr>
                </a:solidFill>
                <a:latin typeface="Dauphin" pitchFamily="18" charset="0"/>
              </a:rPr>
              <a:t>Se rompe y se sumerge su volumen de bezos </a:t>
            </a:r>
          </a:p>
          <a:p>
            <a:pPr marL="137160" indent="0" algn="ctr">
              <a:buNone/>
            </a:pPr>
            <a:r>
              <a:rPr lang="es-MX" dirty="0" smtClean="0">
                <a:solidFill>
                  <a:schemeClr val="tx2">
                    <a:lumMod val="50000"/>
                  </a:schemeClr>
                </a:solidFill>
                <a:latin typeface="Dauphin" pitchFamily="18" charset="0"/>
              </a:rPr>
              <a:t>Combatido en la puerta del viento del verano.</a:t>
            </a:r>
            <a:endParaRPr lang="es-MX" dirty="0">
              <a:solidFill>
                <a:schemeClr val="tx2">
                  <a:lumMod val="50000"/>
                </a:schemeClr>
              </a:solidFill>
              <a:latin typeface="Dauphin" pitchFamily="18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219200"/>
          </a:xfrm>
        </p:spPr>
        <p:txBody>
          <a:bodyPr/>
          <a:lstStyle/>
          <a:p>
            <a:r>
              <a:rPr lang="es-MX" dirty="0" smtClean="0">
                <a:solidFill>
                  <a:schemeClr val="tx2">
                    <a:lumMod val="90000"/>
                  </a:schemeClr>
                </a:solidFill>
                <a:latin typeface="Dauphin" pitchFamily="18" charset="0"/>
              </a:rPr>
              <a:t>LA </a:t>
            </a:r>
            <a:r>
              <a:rPr lang="es-MX" dirty="0">
                <a:solidFill>
                  <a:schemeClr val="tx2">
                    <a:lumMod val="90000"/>
                  </a:schemeClr>
                </a:solidFill>
                <a:latin typeface="Dauphin" pitchFamily="18" charset="0"/>
              </a:rPr>
              <a:t>MAES ÑANA </a:t>
            </a:r>
            <a:r>
              <a:rPr lang="es-MX" dirty="0" smtClean="0">
                <a:solidFill>
                  <a:schemeClr val="tx2">
                    <a:lumMod val="90000"/>
                  </a:schemeClr>
                </a:solidFill>
                <a:latin typeface="Dauphin" pitchFamily="18" charset="0"/>
              </a:rPr>
              <a:t>LLENA</a:t>
            </a:r>
            <a:endParaRPr lang="es-MX" dirty="0">
              <a:solidFill>
                <a:schemeClr val="tx2">
                  <a:lumMod val="90000"/>
                </a:schemeClr>
              </a:solidFill>
              <a:latin typeface="Dauphi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9553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37160" indent="0" algn="ctr">
              <a:buNone/>
            </a:pPr>
            <a:r>
              <a:rPr lang="es-MX" sz="9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uphin" pitchFamily="18" charset="0"/>
              </a:rPr>
              <a:t>Para que me oigas </a:t>
            </a:r>
          </a:p>
          <a:p>
            <a:pPr marL="137160" indent="0" algn="ctr">
              <a:buNone/>
            </a:pPr>
            <a:r>
              <a:rPr lang="es-MX" sz="9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uphin" pitchFamily="18" charset="0"/>
              </a:rPr>
              <a:t>Mis palabras </a:t>
            </a:r>
          </a:p>
          <a:p>
            <a:pPr marL="137160" indent="0" algn="ctr">
              <a:buNone/>
            </a:pPr>
            <a:r>
              <a:rPr lang="es-MX" sz="9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uphin" pitchFamily="18" charset="0"/>
              </a:rPr>
              <a:t>Se adelgazan a veces </a:t>
            </a:r>
          </a:p>
          <a:p>
            <a:pPr marL="137160" indent="0" algn="ctr">
              <a:buNone/>
            </a:pPr>
            <a:r>
              <a:rPr lang="es-MX" sz="9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uphin" pitchFamily="18" charset="0"/>
              </a:rPr>
              <a:t>Como las huellas de las gaviotas en las playas </a:t>
            </a:r>
          </a:p>
          <a:p>
            <a:pPr marL="137160" indent="0" algn="ctr">
              <a:buNone/>
            </a:pPr>
            <a:endParaRPr lang="es-MX" sz="9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phin" pitchFamily="18" charset="0"/>
            </a:endParaRPr>
          </a:p>
          <a:p>
            <a:pPr marL="137160" indent="0" algn="ctr">
              <a:buNone/>
            </a:pPr>
            <a:r>
              <a:rPr lang="es-MX" sz="9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uphin" pitchFamily="18" charset="0"/>
              </a:rPr>
              <a:t>Collar , cascabel ebrio </a:t>
            </a:r>
          </a:p>
          <a:p>
            <a:pPr marL="137160" indent="0" algn="ctr">
              <a:buNone/>
            </a:pPr>
            <a:r>
              <a:rPr lang="es-MX" sz="9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uphin" pitchFamily="18" charset="0"/>
              </a:rPr>
              <a:t>Para tus manos suaves como las uvas.</a:t>
            </a:r>
          </a:p>
          <a:p>
            <a:pPr marL="137160" indent="0" algn="ctr">
              <a:buNone/>
            </a:pPr>
            <a:endParaRPr lang="es-MX" sz="9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phin" pitchFamily="18" charset="0"/>
            </a:endParaRPr>
          </a:p>
          <a:p>
            <a:pPr marL="137160" indent="0" algn="ctr">
              <a:buNone/>
            </a:pPr>
            <a:r>
              <a:rPr lang="es-MX" sz="9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uphin" pitchFamily="18" charset="0"/>
              </a:rPr>
              <a:t>Y las miro lejanas mis palabras .</a:t>
            </a:r>
          </a:p>
          <a:p>
            <a:pPr marL="137160" indent="0" algn="ctr">
              <a:buNone/>
            </a:pPr>
            <a:r>
              <a:rPr lang="es-MX" sz="9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uphin" pitchFamily="18" charset="0"/>
              </a:rPr>
              <a:t>Mas que mías son tuyas.</a:t>
            </a:r>
          </a:p>
          <a:p>
            <a:pPr marL="137160" indent="0" algn="ctr">
              <a:buNone/>
            </a:pPr>
            <a:r>
              <a:rPr lang="es-MX" sz="9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uphin" pitchFamily="18" charset="0"/>
              </a:rPr>
              <a:t>Van temprano en mi viejo dolor como las yedras.</a:t>
            </a:r>
          </a:p>
          <a:p>
            <a:pPr marL="137160" indent="0" algn="ctr">
              <a:buNone/>
            </a:pPr>
            <a:endParaRPr lang="es-MX" sz="9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phin" pitchFamily="18" charset="0"/>
            </a:endParaRPr>
          </a:p>
          <a:p>
            <a:pPr marL="137160" indent="0" algn="ctr">
              <a:buNone/>
            </a:pPr>
            <a:r>
              <a:rPr lang="es-MX" sz="9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uphin" pitchFamily="18" charset="0"/>
              </a:rPr>
              <a:t>Ellas trepan así por las paredes húmedas.</a:t>
            </a:r>
          </a:p>
          <a:p>
            <a:pPr marL="137160" indent="0" algn="ctr">
              <a:buNone/>
            </a:pPr>
            <a:r>
              <a:rPr lang="es-MX" sz="9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uphin" pitchFamily="18" charset="0"/>
              </a:rPr>
              <a:t>Eres tu la culpable de este juego sangriento.</a:t>
            </a:r>
          </a:p>
          <a:p>
            <a:pPr marL="137160" indent="0" algn="ctr">
              <a:buNone/>
            </a:pPr>
            <a:r>
              <a:rPr lang="es-MX" sz="9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uphin" pitchFamily="18" charset="0"/>
              </a:rPr>
              <a:t>Ellas están huyendo de mi guarida obscura.</a:t>
            </a:r>
          </a:p>
          <a:p>
            <a:pPr marL="137160" indent="0" algn="ctr">
              <a:buNone/>
            </a:pPr>
            <a:r>
              <a:rPr lang="es-MX" sz="9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uphin" pitchFamily="18" charset="0"/>
              </a:rPr>
              <a:t>Todo lo llenas tu , todo lo llenas.</a:t>
            </a:r>
          </a:p>
          <a:p>
            <a:pPr marL="137160" indent="0" algn="ctr">
              <a:buNone/>
            </a:pPr>
            <a:endParaRPr lang="es-MX" sz="9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uphin" pitchFamily="18" charset="0"/>
            </a:endParaRPr>
          </a:p>
          <a:p>
            <a:pPr marL="137160" indent="0" algn="ctr">
              <a:buNone/>
            </a:pPr>
            <a:r>
              <a:rPr lang="es-MX" sz="9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uphin" pitchFamily="18" charset="0"/>
              </a:rPr>
              <a:t>Antes que tu poblaron la soledad que ocupas ,</a:t>
            </a:r>
          </a:p>
          <a:p>
            <a:pPr marL="137160" indent="0" algn="ctr">
              <a:buNone/>
            </a:pPr>
            <a:r>
              <a:rPr lang="es-MX" sz="9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uphin" pitchFamily="18" charset="0"/>
              </a:rPr>
              <a:t>Y están acostumbradas mas que tu a mi tristeza.</a:t>
            </a:r>
          </a:p>
          <a:p>
            <a:pPr marL="137160" indent="0" algn="ctr">
              <a:buNone/>
            </a:pPr>
            <a:r>
              <a:rPr lang="es-MX" sz="9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uphin" pitchFamily="18" charset="0"/>
              </a:rPr>
              <a:t>Ahora quiero que digan lo que quiero decirte </a:t>
            </a:r>
          </a:p>
          <a:p>
            <a:pPr marL="137160" indent="0" algn="ctr">
              <a:buNone/>
            </a:pPr>
            <a:r>
              <a:rPr lang="es-MX" sz="9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uphin" pitchFamily="18" charset="0"/>
              </a:rPr>
              <a:t>Para que tu oigas como quiero que me oigas.</a:t>
            </a:r>
          </a:p>
          <a:p>
            <a:pPr marL="137160" indent="0" algn="ctr">
              <a:buNone/>
            </a:pPr>
            <a:r>
              <a:rPr lang="es-MX" sz="9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uphin" pitchFamily="18" charset="0"/>
              </a:rPr>
              <a:t>El viento de la angustia aun las suele arrastrar.</a:t>
            </a:r>
          </a:p>
          <a:p>
            <a:pPr marL="137160" indent="0" algn="ctr">
              <a:buNone/>
            </a:pPr>
            <a:r>
              <a:rPr lang="es-MX" sz="9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uphin" pitchFamily="18" charset="0"/>
              </a:rPr>
              <a:t>Huracanes de sueños aun a veces las tumban .</a:t>
            </a:r>
          </a:p>
          <a:p>
            <a:pPr marL="137160" indent="0" algn="ctr">
              <a:buNone/>
            </a:pPr>
            <a:r>
              <a:rPr lang="es-MX" sz="9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uphin" pitchFamily="18" charset="0"/>
              </a:rPr>
              <a:t>Escuchas otras veces en mi voz dolorida.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chemeClr val="tx2">
                    <a:lumMod val="90000"/>
                  </a:schemeClr>
                </a:solidFill>
                <a:latin typeface="Dauphin" pitchFamily="18" charset="0"/>
              </a:rPr>
              <a:t>PARA QUE ME OIGAS </a:t>
            </a:r>
            <a:endParaRPr lang="es-MX" dirty="0">
              <a:solidFill>
                <a:schemeClr val="tx2">
                  <a:lumMod val="90000"/>
                </a:schemeClr>
              </a:solidFill>
              <a:latin typeface="Dauphi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332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5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5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5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5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6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6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6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7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7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7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8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8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8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9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9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9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9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0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0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0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1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1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1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1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2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2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2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3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3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3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3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4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4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4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4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5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5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5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5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6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6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ubtítulo"/>
          <p:cNvSpPr>
            <a:spLocks noGrp="1"/>
          </p:cNvSpPr>
          <p:nvPr>
            <p:ph type="subTitle" idx="1"/>
          </p:nvPr>
        </p:nvSpPr>
        <p:spPr>
          <a:xfrm>
            <a:off x="395536" y="1844824"/>
            <a:ext cx="8305800" cy="1143000"/>
          </a:xfrm>
        </p:spPr>
        <p:txBody>
          <a:bodyPr/>
          <a:lstStyle/>
          <a:p>
            <a:r>
              <a:rPr lang="es-MX" sz="1200" dirty="0">
                <a:solidFill>
                  <a:schemeClr val="tx2">
                    <a:lumMod val="50000"/>
                  </a:schemeClr>
                </a:solidFill>
                <a:latin typeface="Dauphin" pitchFamily="18" charset="0"/>
              </a:rPr>
              <a:t>Te recuerdo como eras en el ultimo otoño </a:t>
            </a:r>
          </a:p>
          <a:p>
            <a:r>
              <a:rPr lang="es-MX" sz="1200" dirty="0">
                <a:solidFill>
                  <a:schemeClr val="tx2">
                    <a:lumMod val="50000"/>
                  </a:schemeClr>
                </a:solidFill>
                <a:latin typeface="Dauphin" pitchFamily="18" charset="0"/>
              </a:rPr>
              <a:t>Eras la boina gris y el corazón en calma .</a:t>
            </a:r>
          </a:p>
          <a:p>
            <a:r>
              <a:rPr lang="es-MX" sz="1200" dirty="0">
                <a:solidFill>
                  <a:schemeClr val="tx2">
                    <a:lumMod val="50000"/>
                  </a:schemeClr>
                </a:solidFill>
                <a:latin typeface="Dauphin" pitchFamily="18" charset="0"/>
              </a:rPr>
              <a:t>En tus ojos pelaban la llamas de crepúsculo.</a:t>
            </a:r>
          </a:p>
          <a:p>
            <a:r>
              <a:rPr lang="es-MX" sz="1200" dirty="0">
                <a:solidFill>
                  <a:schemeClr val="tx2">
                    <a:lumMod val="50000"/>
                  </a:schemeClr>
                </a:solidFill>
                <a:latin typeface="Dauphin" pitchFamily="18" charset="0"/>
              </a:rPr>
              <a:t>En las hojas caían en el agua de tu alma.</a:t>
            </a:r>
          </a:p>
          <a:p>
            <a:endParaRPr lang="es-MX" sz="1200" dirty="0">
              <a:solidFill>
                <a:schemeClr val="tx2">
                  <a:lumMod val="50000"/>
                </a:schemeClr>
              </a:solidFill>
              <a:latin typeface="Dauphin" pitchFamily="18" charset="0"/>
            </a:endParaRPr>
          </a:p>
          <a:p>
            <a:r>
              <a:rPr lang="es-MX" sz="1200" dirty="0">
                <a:solidFill>
                  <a:schemeClr val="tx2">
                    <a:lumMod val="50000"/>
                  </a:schemeClr>
                </a:solidFill>
                <a:latin typeface="Dauphin" pitchFamily="18" charset="0"/>
              </a:rPr>
              <a:t>Apegaba en mis brazos como una enredadera ,</a:t>
            </a:r>
          </a:p>
          <a:p>
            <a:r>
              <a:rPr lang="es-MX" sz="1200" dirty="0">
                <a:solidFill>
                  <a:schemeClr val="tx2">
                    <a:lumMod val="50000"/>
                  </a:schemeClr>
                </a:solidFill>
                <a:latin typeface="Dauphin" pitchFamily="18" charset="0"/>
              </a:rPr>
              <a:t>Las hojas recogían su voz lenta y en calma.</a:t>
            </a:r>
          </a:p>
          <a:p>
            <a:r>
              <a:rPr lang="es-MX" sz="1200" dirty="0">
                <a:solidFill>
                  <a:schemeClr val="tx2">
                    <a:lumMod val="50000"/>
                  </a:schemeClr>
                </a:solidFill>
                <a:latin typeface="Dauphin" pitchFamily="18" charset="0"/>
              </a:rPr>
              <a:t>Hoguera de estupor que en mi ser ardía</a:t>
            </a:r>
          </a:p>
          <a:p>
            <a:r>
              <a:rPr lang="es-MX" sz="1200" dirty="0">
                <a:solidFill>
                  <a:schemeClr val="tx2">
                    <a:lumMod val="50000"/>
                  </a:schemeClr>
                </a:solidFill>
                <a:latin typeface="Dauphin" pitchFamily="18" charset="0"/>
              </a:rPr>
              <a:t>Dulce Jacinto azul torcido sobre mi alma.</a:t>
            </a:r>
          </a:p>
          <a:p>
            <a:endParaRPr lang="es-MX" sz="1200" dirty="0">
              <a:solidFill>
                <a:schemeClr val="tx2">
                  <a:lumMod val="50000"/>
                </a:schemeClr>
              </a:solidFill>
              <a:latin typeface="Dauphin" pitchFamily="18" charset="0"/>
            </a:endParaRPr>
          </a:p>
          <a:p>
            <a:r>
              <a:rPr lang="es-MX" sz="1200" dirty="0">
                <a:solidFill>
                  <a:schemeClr val="tx2">
                    <a:lumMod val="50000"/>
                  </a:schemeClr>
                </a:solidFill>
                <a:latin typeface="Dauphin" pitchFamily="18" charset="0"/>
              </a:rPr>
              <a:t>Siento viajar tus ojos y es distante el otoño :</a:t>
            </a:r>
          </a:p>
          <a:p>
            <a:r>
              <a:rPr lang="es-MX" sz="1200" dirty="0">
                <a:solidFill>
                  <a:schemeClr val="tx2">
                    <a:lumMod val="50000"/>
                  </a:schemeClr>
                </a:solidFill>
                <a:latin typeface="Dauphin" pitchFamily="18" charset="0"/>
              </a:rPr>
              <a:t>Boina gris , voz de pájaro y corazón de casa</a:t>
            </a:r>
          </a:p>
          <a:p>
            <a:r>
              <a:rPr lang="es-MX" sz="1200" dirty="0">
                <a:solidFill>
                  <a:schemeClr val="tx2">
                    <a:lumMod val="50000"/>
                  </a:schemeClr>
                </a:solidFill>
                <a:latin typeface="Dauphin" pitchFamily="18" charset="0"/>
              </a:rPr>
              <a:t>Así a donde emigran mis profundos anhelos </a:t>
            </a:r>
          </a:p>
          <a:p>
            <a:r>
              <a:rPr lang="es-MX" sz="1200" dirty="0">
                <a:solidFill>
                  <a:schemeClr val="tx2">
                    <a:lumMod val="50000"/>
                  </a:schemeClr>
                </a:solidFill>
                <a:latin typeface="Dauphin" pitchFamily="18" charset="0"/>
              </a:rPr>
              <a:t>Y caían mis bezos alegres como brazas.</a:t>
            </a:r>
          </a:p>
          <a:p>
            <a:endParaRPr lang="es-MX" sz="1200" dirty="0">
              <a:solidFill>
                <a:schemeClr val="tx2">
                  <a:lumMod val="50000"/>
                </a:schemeClr>
              </a:solidFill>
              <a:latin typeface="Dauphin" pitchFamily="18" charset="0"/>
            </a:endParaRPr>
          </a:p>
          <a:p>
            <a:r>
              <a:rPr lang="es-MX" sz="1200" dirty="0">
                <a:solidFill>
                  <a:schemeClr val="tx2">
                    <a:lumMod val="50000"/>
                  </a:schemeClr>
                </a:solidFill>
                <a:latin typeface="Dauphin" pitchFamily="18" charset="0"/>
              </a:rPr>
              <a:t>Cielo desde un avió .campo desde los cerros :</a:t>
            </a:r>
          </a:p>
          <a:p>
            <a:r>
              <a:rPr lang="es-MX" sz="1200" dirty="0">
                <a:solidFill>
                  <a:schemeClr val="tx2">
                    <a:lumMod val="50000"/>
                  </a:schemeClr>
                </a:solidFill>
                <a:latin typeface="Dauphin" pitchFamily="18" charset="0"/>
              </a:rPr>
              <a:t>¡Tu recuerdos es de luz , de humo, estanque en calma!</a:t>
            </a:r>
          </a:p>
          <a:p>
            <a:r>
              <a:rPr lang="es-MX" sz="1200" dirty="0">
                <a:solidFill>
                  <a:schemeClr val="tx2">
                    <a:lumMod val="50000"/>
                  </a:schemeClr>
                </a:solidFill>
                <a:latin typeface="Dauphin" pitchFamily="18" charset="0"/>
              </a:rPr>
              <a:t>Mas allá de tuis ojos ardían los crepúsculos.</a:t>
            </a:r>
          </a:p>
          <a:p>
            <a:r>
              <a:rPr lang="es-MX" sz="1200" dirty="0">
                <a:solidFill>
                  <a:schemeClr val="tx2">
                    <a:lumMod val="50000"/>
                  </a:schemeClr>
                </a:solidFill>
                <a:latin typeface="Dauphin" pitchFamily="18" charset="0"/>
              </a:rPr>
              <a:t>Hojas cecas de otoño gravan en tu alma.</a:t>
            </a:r>
          </a:p>
          <a:p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ctrTitle"/>
          </p:nvPr>
        </p:nvSpPr>
        <p:spPr>
          <a:xfrm>
            <a:off x="395536" y="260648"/>
            <a:ext cx="8305800" cy="1656184"/>
          </a:xfrm>
        </p:spPr>
        <p:txBody>
          <a:bodyPr/>
          <a:lstStyle/>
          <a:p>
            <a:r>
              <a:rPr lang="es-MX" dirty="0">
                <a:solidFill>
                  <a:schemeClr val="tx2">
                    <a:lumMod val="90000"/>
                  </a:schemeClr>
                </a:solidFill>
                <a:latin typeface="Dauphin" pitchFamily="18" charset="0"/>
              </a:rPr>
              <a:t>Te recuerdo como eras </a:t>
            </a:r>
          </a:p>
        </p:txBody>
      </p:sp>
    </p:spTree>
    <p:extLst>
      <p:ext uri="{BB962C8B-B14F-4D97-AF65-F5344CB8AC3E}">
        <p14:creationId xmlns:p14="http://schemas.microsoft.com/office/powerpoint/2010/main" val="2925638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7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5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9" dur="2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3" dur="2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7" dur="2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1" dur="2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5" dur="2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9" dur="20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3" dur="20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7" dur="2000" fill="hold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1" dur="2000" fill="hold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ubtítulo"/>
          <p:cNvSpPr>
            <a:spLocks noGrp="1"/>
          </p:cNvSpPr>
          <p:nvPr>
            <p:ph type="subTitle" idx="1"/>
          </p:nvPr>
        </p:nvSpPr>
        <p:spPr>
          <a:xfrm>
            <a:off x="467544" y="1556792"/>
            <a:ext cx="8305800" cy="1143000"/>
          </a:xfrm>
        </p:spPr>
        <p:txBody>
          <a:bodyPr/>
          <a:lstStyle/>
          <a:p>
            <a:r>
              <a:rPr lang="es-MX" sz="1100" dirty="0">
                <a:solidFill>
                  <a:schemeClr val="tx2">
                    <a:lumMod val="50000"/>
                  </a:schemeClr>
                </a:solidFill>
                <a:latin typeface="Dauphin" pitchFamily="18" charset="0"/>
              </a:rPr>
              <a:t>Inclinado en las tardes tiro mis tristes redes,</a:t>
            </a:r>
          </a:p>
          <a:p>
            <a:r>
              <a:rPr lang="es-MX" sz="1100" dirty="0">
                <a:solidFill>
                  <a:schemeClr val="tx2">
                    <a:lumMod val="50000"/>
                  </a:schemeClr>
                </a:solidFill>
                <a:latin typeface="Dauphin" pitchFamily="18" charset="0"/>
              </a:rPr>
              <a:t>Tus ojos oceánicos.</a:t>
            </a:r>
          </a:p>
          <a:p>
            <a:endParaRPr lang="es-MX" sz="1100" dirty="0">
              <a:solidFill>
                <a:schemeClr val="tx2">
                  <a:lumMod val="50000"/>
                </a:schemeClr>
              </a:solidFill>
              <a:latin typeface="Dauphin" pitchFamily="18" charset="0"/>
            </a:endParaRPr>
          </a:p>
          <a:p>
            <a:r>
              <a:rPr lang="es-MX" sz="1100" dirty="0">
                <a:solidFill>
                  <a:schemeClr val="tx2">
                    <a:lumMod val="50000"/>
                  </a:schemeClr>
                </a:solidFill>
                <a:latin typeface="Dauphin" pitchFamily="18" charset="0"/>
              </a:rPr>
              <a:t>Allí se estira y arde en la mas alta hoguera</a:t>
            </a:r>
          </a:p>
          <a:p>
            <a:r>
              <a:rPr lang="es-MX" sz="1100" dirty="0">
                <a:solidFill>
                  <a:schemeClr val="tx2">
                    <a:lumMod val="50000"/>
                  </a:schemeClr>
                </a:solidFill>
                <a:latin typeface="Dauphin" pitchFamily="18" charset="0"/>
              </a:rPr>
              <a:t>Mi soledad que da vueltas los brazos como un naufrago</a:t>
            </a:r>
          </a:p>
          <a:p>
            <a:endParaRPr lang="es-MX" sz="1100" dirty="0">
              <a:solidFill>
                <a:schemeClr val="tx2">
                  <a:lumMod val="50000"/>
                </a:schemeClr>
              </a:solidFill>
              <a:latin typeface="Dauphin" pitchFamily="18" charset="0"/>
            </a:endParaRPr>
          </a:p>
          <a:p>
            <a:r>
              <a:rPr lang="es-MX" sz="1100" dirty="0">
                <a:solidFill>
                  <a:schemeClr val="tx2">
                    <a:lumMod val="50000"/>
                  </a:schemeClr>
                </a:solidFill>
                <a:latin typeface="Dauphin" pitchFamily="18" charset="0"/>
              </a:rPr>
              <a:t>Hago rojas señales sobre tus ojos ausentes</a:t>
            </a:r>
          </a:p>
          <a:p>
            <a:r>
              <a:rPr lang="es-MX" sz="1100" dirty="0">
                <a:solidFill>
                  <a:schemeClr val="tx2">
                    <a:lumMod val="50000"/>
                  </a:schemeClr>
                </a:solidFill>
                <a:latin typeface="Dauphin" pitchFamily="18" charset="0"/>
              </a:rPr>
              <a:t>Que olean como el mar a la orilla de  un faro </a:t>
            </a:r>
          </a:p>
          <a:p>
            <a:endParaRPr lang="es-MX" sz="1100" dirty="0">
              <a:solidFill>
                <a:schemeClr val="tx2">
                  <a:lumMod val="50000"/>
                </a:schemeClr>
              </a:solidFill>
              <a:latin typeface="Dauphin" pitchFamily="18" charset="0"/>
            </a:endParaRPr>
          </a:p>
          <a:p>
            <a:r>
              <a:rPr lang="es-MX" sz="1100" dirty="0">
                <a:solidFill>
                  <a:schemeClr val="tx2">
                    <a:lumMod val="50000"/>
                  </a:schemeClr>
                </a:solidFill>
                <a:latin typeface="Dauphin" pitchFamily="18" charset="0"/>
              </a:rPr>
              <a:t>Solo guardas tinieblas, hembra distante y mía de tu mirada emerge abecés la costa del espanto</a:t>
            </a:r>
          </a:p>
          <a:p>
            <a:r>
              <a:rPr lang="es-MX" sz="1100" dirty="0">
                <a:solidFill>
                  <a:schemeClr val="tx2">
                    <a:lumMod val="50000"/>
                  </a:schemeClr>
                </a:solidFill>
                <a:latin typeface="Dauphin" pitchFamily="18" charset="0"/>
              </a:rPr>
              <a:t> </a:t>
            </a:r>
          </a:p>
          <a:p>
            <a:r>
              <a:rPr lang="es-MX" sz="1100" dirty="0">
                <a:solidFill>
                  <a:schemeClr val="tx2">
                    <a:lumMod val="50000"/>
                  </a:schemeClr>
                </a:solidFill>
                <a:latin typeface="Dauphin" pitchFamily="18" charset="0"/>
              </a:rPr>
              <a:t>Inclinado en las tardes echan mis tristes a ese mar </a:t>
            </a:r>
          </a:p>
          <a:p>
            <a:r>
              <a:rPr lang="es-MX" sz="1100" dirty="0">
                <a:solidFill>
                  <a:schemeClr val="tx2">
                    <a:lumMod val="50000"/>
                  </a:schemeClr>
                </a:solidFill>
                <a:latin typeface="Dauphin" pitchFamily="18" charset="0"/>
              </a:rPr>
              <a:t>Que sacude tus ojos oceánicos </a:t>
            </a:r>
          </a:p>
          <a:p>
            <a:endParaRPr lang="es-MX" sz="1100" dirty="0">
              <a:solidFill>
                <a:schemeClr val="tx2">
                  <a:lumMod val="50000"/>
                </a:schemeClr>
              </a:solidFill>
              <a:latin typeface="Dauphin" pitchFamily="18" charset="0"/>
            </a:endParaRPr>
          </a:p>
          <a:p>
            <a:r>
              <a:rPr lang="es-MX" sz="1100" dirty="0">
                <a:solidFill>
                  <a:schemeClr val="tx2">
                    <a:lumMod val="50000"/>
                  </a:schemeClr>
                </a:solidFill>
                <a:latin typeface="Dauphin" pitchFamily="18" charset="0"/>
              </a:rPr>
              <a:t>Los pájaros nocturnos picotean las primeras estrellas </a:t>
            </a:r>
          </a:p>
          <a:p>
            <a:r>
              <a:rPr lang="es-MX" sz="1100" dirty="0">
                <a:solidFill>
                  <a:schemeClr val="tx2">
                    <a:lumMod val="50000"/>
                  </a:schemeClr>
                </a:solidFill>
                <a:latin typeface="Dauphin" pitchFamily="18" charset="0"/>
              </a:rPr>
              <a:t>Que centellan como mi alma cuando te amo</a:t>
            </a:r>
          </a:p>
          <a:p>
            <a:endParaRPr lang="es-MX" sz="1100" dirty="0">
              <a:solidFill>
                <a:schemeClr val="tx2">
                  <a:lumMod val="50000"/>
                </a:schemeClr>
              </a:solidFill>
              <a:latin typeface="Dauphin" pitchFamily="18" charset="0"/>
            </a:endParaRPr>
          </a:p>
          <a:p>
            <a:r>
              <a:rPr lang="es-MX" sz="1100" dirty="0">
                <a:solidFill>
                  <a:schemeClr val="tx2">
                    <a:lumMod val="50000"/>
                  </a:schemeClr>
                </a:solidFill>
                <a:latin typeface="Dauphin" pitchFamily="18" charset="0"/>
              </a:rPr>
              <a:t>Galopa la noche en su llegue sombría </a:t>
            </a:r>
          </a:p>
          <a:p>
            <a:r>
              <a:rPr lang="es-MX" sz="1100" dirty="0">
                <a:solidFill>
                  <a:schemeClr val="tx2">
                    <a:lumMod val="50000"/>
                  </a:schemeClr>
                </a:solidFill>
                <a:latin typeface="Dauphin" pitchFamily="18" charset="0"/>
              </a:rPr>
              <a:t>Desparrámenlo espigas azules sobre el campo</a:t>
            </a:r>
          </a:p>
          <a:p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ctrTitle"/>
          </p:nvPr>
        </p:nvSpPr>
        <p:spPr>
          <a:xfrm>
            <a:off x="467544" y="-25499"/>
            <a:ext cx="8305800" cy="1582291"/>
          </a:xfrm>
        </p:spPr>
        <p:txBody>
          <a:bodyPr/>
          <a:lstStyle/>
          <a:p>
            <a:r>
              <a:rPr lang="es-MX" sz="4000" dirty="0">
                <a:solidFill>
                  <a:schemeClr val="tx2">
                    <a:lumMod val="90000"/>
                  </a:schemeClr>
                </a:solidFill>
                <a:latin typeface="Dauphin" pitchFamily="18" charset="0"/>
              </a:rPr>
              <a:t>INCLINADO EN LAS TARDES </a:t>
            </a:r>
          </a:p>
        </p:txBody>
      </p:sp>
    </p:spTree>
    <p:extLst>
      <p:ext uri="{BB962C8B-B14F-4D97-AF65-F5344CB8AC3E}">
        <p14:creationId xmlns:p14="http://schemas.microsoft.com/office/powerpoint/2010/main" val="334853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" dur="2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9" dur="2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3" dur="2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7" dur="2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1" dur="2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5" dur="20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9" dur="2000" fill="hold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3" dur="2000" fill="hold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72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MX" sz="700" dirty="0">
                <a:solidFill>
                  <a:schemeClr val="tx2">
                    <a:lumMod val="50000"/>
                  </a:schemeClr>
                </a:solidFill>
                <a:latin typeface="Dauphin" pitchFamily="18" charset="0"/>
              </a:rPr>
              <a:t>Abeja blanca zumba ebria de miel y te tuerces estírales de humo</a:t>
            </a:r>
          </a:p>
          <a:p>
            <a:pPr marL="0" indent="0" algn="ctr">
              <a:buNone/>
            </a:pPr>
            <a:r>
              <a:rPr lang="es-MX" sz="700" dirty="0">
                <a:solidFill>
                  <a:schemeClr val="tx2">
                    <a:lumMod val="50000"/>
                  </a:schemeClr>
                </a:solidFill>
                <a:latin typeface="Dauphin" pitchFamily="18" charset="0"/>
              </a:rPr>
              <a:t>Soy el desesperado ,la palabra sin ecos el que lo perdió todo lo tuvo.</a:t>
            </a:r>
          </a:p>
          <a:p>
            <a:pPr marL="0" indent="0" algn="ctr">
              <a:buNone/>
            </a:pPr>
            <a:endParaRPr lang="es-MX" sz="700" dirty="0">
              <a:solidFill>
                <a:schemeClr val="tx2">
                  <a:lumMod val="50000"/>
                </a:schemeClr>
              </a:solidFill>
              <a:latin typeface="Dauphin" pitchFamily="18" charset="0"/>
            </a:endParaRPr>
          </a:p>
          <a:p>
            <a:pPr marL="0" indent="0" algn="ctr">
              <a:buNone/>
            </a:pPr>
            <a:endParaRPr lang="es-MX" sz="700" dirty="0">
              <a:solidFill>
                <a:schemeClr val="tx2">
                  <a:lumMod val="50000"/>
                </a:schemeClr>
              </a:solidFill>
              <a:latin typeface="Dauphin" pitchFamily="18" charset="0"/>
            </a:endParaRPr>
          </a:p>
          <a:p>
            <a:pPr marL="0" indent="0" algn="ctr">
              <a:buNone/>
            </a:pPr>
            <a:r>
              <a:rPr lang="es-MX" sz="700" dirty="0">
                <a:solidFill>
                  <a:schemeClr val="tx2">
                    <a:lumMod val="50000"/>
                  </a:schemeClr>
                </a:solidFill>
                <a:latin typeface="Dauphin" pitchFamily="18" charset="0"/>
              </a:rPr>
              <a:t>Ultima amarra cruje en ti mi sinceridad y ultima en mi tierra despierta </a:t>
            </a:r>
          </a:p>
          <a:p>
            <a:pPr marL="0" indent="0" algn="ctr">
              <a:buNone/>
            </a:pPr>
            <a:r>
              <a:rPr lang="es-MX" sz="700" dirty="0">
                <a:solidFill>
                  <a:schemeClr val="tx2">
                    <a:lumMod val="50000"/>
                  </a:schemeClr>
                </a:solidFill>
                <a:latin typeface="Dauphin" pitchFamily="18" charset="0"/>
              </a:rPr>
              <a:t>Eres la ultima rosa</a:t>
            </a:r>
          </a:p>
          <a:p>
            <a:pPr marL="0" indent="0" algn="ctr">
              <a:buNone/>
            </a:pPr>
            <a:r>
              <a:rPr lang="es-MX" sz="700" dirty="0">
                <a:solidFill>
                  <a:schemeClr val="tx2">
                    <a:lumMod val="50000"/>
                  </a:schemeClr>
                </a:solidFill>
                <a:latin typeface="Dauphin" pitchFamily="18" charset="0"/>
              </a:rPr>
              <a:t> ¡Ha silenciosa!</a:t>
            </a:r>
          </a:p>
          <a:p>
            <a:pPr marL="0" indent="0" algn="ctr">
              <a:buNone/>
            </a:pPr>
            <a:r>
              <a:rPr lang="es-MX" sz="700" dirty="0">
                <a:solidFill>
                  <a:schemeClr val="tx2">
                    <a:lumMod val="50000"/>
                  </a:schemeClr>
                </a:solidFill>
                <a:latin typeface="Dauphin" pitchFamily="18" charset="0"/>
              </a:rPr>
              <a:t> </a:t>
            </a:r>
          </a:p>
          <a:p>
            <a:pPr marL="0" indent="0" algn="ctr">
              <a:buNone/>
            </a:pPr>
            <a:endParaRPr lang="es-MX" sz="700" dirty="0">
              <a:solidFill>
                <a:schemeClr val="tx2">
                  <a:lumMod val="50000"/>
                </a:schemeClr>
              </a:solidFill>
              <a:latin typeface="Dauphin" pitchFamily="18" charset="0"/>
            </a:endParaRPr>
          </a:p>
          <a:p>
            <a:pPr marL="0" indent="0" algn="ctr">
              <a:buNone/>
            </a:pPr>
            <a:r>
              <a:rPr lang="es-MX" sz="700" dirty="0">
                <a:solidFill>
                  <a:schemeClr val="tx2">
                    <a:lumMod val="50000"/>
                  </a:schemeClr>
                </a:solidFill>
                <a:latin typeface="Dauphin" pitchFamily="18" charset="0"/>
              </a:rPr>
              <a:t>Cierra tus ojos profundos allí alea</a:t>
            </a:r>
          </a:p>
          <a:p>
            <a:pPr marL="0" indent="0" algn="ctr">
              <a:buNone/>
            </a:pPr>
            <a:r>
              <a:rPr lang="es-MX" sz="700" dirty="0">
                <a:solidFill>
                  <a:schemeClr val="tx2">
                    <a:lumMod val="50000"/>
                  </a:schemeClr>
                </a:solidFill>
                <a:latin typeface="Dauphin" pitchFamily="18" charset="0"/>
              </a:rPr>
              <a:t> la noche ah desnuda tu cuerpo de estatua temerosa </a:t>
            </a:r>
          </a:p>
          <a:p>
            <a:pPr marL="0" indent="0" algn="ctr">
              <a:buNone/>
            </a:pPr>
            <a:r>
              <a:rPr lang="es-MX" sz="700" dirty="0">
                <a:solidFill>
                  <a:schemeClr val="tx2">
                    <a:lumMod val="50000"/>
                  </a:schemeClr>
                </a:solidFill>
                <a:latin typeface="Dauphin" pitchFamily="18" charset="0"/>
              </a:rPr>
              <a:t>Tienes ojos profundos donde la noche alea</a:t>
            </a:r>
          </a:p>
          <a:p>
            <a:pPr marL="0" indent="0" algn="ctr">
              <a:buNone/>
            </a:pPr>
            <a:r>
              <a:rPr lang="es-MX" sz="700" dirty="0">
                <a:solidFill>
                  <a:schemeClr val="tx2">
                    <a:lumMod val="50000"/>
                  </a:schemeClr>
                </a:solidFill>
                <a:latin typeface="Dauphin" pitchFamily="18" charset="0"/>
              </a:rPr>
              <a:t> frescos brazos de sol y regazo de rosas.</a:t>
            </a:r>
          </a:p>
          <a:p>
            <a:pPr marL="0" indent="0" algn="ctr">
              <a:buNone/>
            </a:pPr>
            <a:endParaRPr lang="es-MX" sz="700" dirty="0">
              <a:solidFill>
                <a:schemeClr val="tx2">
                  <a:lumMod val="50000"/>
                </a:schemeClr>
              </a:solidFill>
              <a:latin typeface="Dauphin" pitchFamily="18" charset="0"/>
            </a:endParaRPr>
          </a:p>
          <a:p>
            <a:pPr marL="0" indent="0" algn="ctr">
              <a:buNone/>
            </a:pPr>
            <a:endParaRPr lang="es-MX" sz="700" dirty="0">
              <a:solidFill>
                <a:schemeClr val="tx2">
                  <a:lumMod val="50000"/>
                </a:schemeClr>
              </a:solidFill>
              <a:latin typeface="Dauphin" pitchFamily="18" charset="0"/>
            </a:endParaRPr>
          </a:p>
          <a:p>
            <a:pPr marL="0" indent="0" algn="ctr">
              <a:buNone/>
            </a:pPr>
            <a:endParaRPr lang="es-MX" sz="700" dirty="0">
              <a:solidFill>
                <a:schemeClr val="tx2">
                  <a:lumMod val="50000"/>
                </a:schemeClr>
              </a:solidFill>
              <a:latin typeface="Dauphin" pitchFamily="18" charset="0"/>
            </a:endParaRPr>
          </a:p>
          <a:p>
            <a:pPr marL="0" indent="0" algn="ctr">
              <a:buNone/>
            </a:pPr>
            <a:r>
              <a:rPr lang="es-MX" sz="700" dirty="0">
                <a:solidFill>
                  <a:schemeClr val="tx2">
                    <a:lumMod val="50000"/>
                  </a:schemeClr>
                </a:solidFill>
                <a:latin typeface="Dauphin" pitchFamily="18" charset="0"/>
              </a:rPr>
              <a:t>Se parecen tus senos a los a los caracoles blancos</a:t>
            </a:r>
          </a:p>
          <a:p>
            <a:pPr marL="0" indent="0" algn="ctr">
              <a:buNone/>
            </a:pPr>
            <a:r>
              <a:rPr lang="es-MX" sz="700" dirty="0">
                <a:solidFill>
                  <a:schemeClr val="tx2">
                    <a:lumMod val="50000"/>
                  </a:schemeClr>
                </a:solidFill>
                <a:latin typeface="Dauphin" pitchFamily="18" charset="0"/>
              </a:rPr>
              <a:t> Ha venido a dormir en tu vientre una marizo de sombra.</a:t>
            </a:r>
          </a:p>
          <a:p>
            <a:pPr marL="0" indent="0" algn="ctr">
              <a:buNone/>
            </a:pPr>
            <a:endParaRPr lang="es-MX" sz="700" dirty="0">
              <a:solidFill>
                <a:schemeClr val="tx2">
                  <a:lumMod val="50000"/>
                </a:schemeClr>
              </a:solidFill>
              <a:latin typeface="Dauphin" pitchFamily="18" charset="0"/>
            </a:endParaRPr>
          </a:p>
          <a:p>
            <a:pPr marL="0" indent="0" algn="ctr">
              <a:buNone/>
            </a:pPr>
            <a:r>
              <a:rPr lang="es-MX" sz="700" dirty="0">
                <a:solidFill>
                  <a:schemeClr val="tx2">
                    <a:lumMod val="50000"/>
                  </a:schemeClr>
                </a:solidFill>
                <a:latin typeface="Dauphin" pitchFamily="18" charset="0"/>
              </a:rPr>
              <a:t>                ¡Ha silenciosa!</a:t>
            </a:r>
          </a:p>
          <a:p>
            <a:pPr algn="ctr"/>
            <a:endParaRPr lang="es-MX" sz="700" dirty="0"/>
          </a:p>
          <a:p>
            <a:pPr marL="0" indent="0" algn="ctr">
              <a:buNone/>
            </a:pPr>
            <a:r>
              <a:rPr lang="es-MX" sz="700" dirty="0">
                <a:solidFill>
                  <a:schemeClr val="tx2">
                    <a:lumMod val="50000"/>
                  </a:schemeClr>
                </a:solidFill>
                <a:latin typeface="Dauphin" pitchFamily="18" charset="0"/>
              </a:rPr>
              <a:t>El agua anda descalza por las caches mojadas </a:t>
            </a:r>
          </a:p>
          <a:p>
            <a:pPr marL="0" indent="0" algn="ctr">
              <a:buNone/>
            </a:pPr>
            <a:r>
              <a:rPr lang="es-MX" sz="700" dirty="0">
                <a:solidFill>
                  <a:schemeClr val="tx2">
                    <a:lumMod val="50000"/>
                  </a:schemeClr>
                </a:solidFill>
                <a:latin typeface="Dauphin" pitchFamily="18" charset="0"/>
              </a:rPr>
              <a:t>De aquel árbol se quejan como enfermas las hojas.</a:t>
            </a:r>
          </a:p>
          <a:p>
            <a:pPr marL="0" indent="0" algn="ctr">
              <a:buNone/>
            </a:pPr>
            <a:endParaRPr lang="es-MX" sz="700" dirty="0">
              <a:solidFill>
                <a:schemeClr val="tx2">
                  <a:lumMod val="50000"/>
                </a:schemeClr>
              </a:solidFill>
              <a:latin typeface="Dauphin" pitchFamily="18" charset="0"/>
            </a:endParaRPr>
          </a:p>
          <a:p>
            <a:pPr marL="0" indent="0" algn="ctr">
              <a:buNone/>
            </a:pPr>
            <a:r>
              <a:rPr lang="es-MX" sz="700" dirty="0">
                <a:solidFill>
                  <a:schemeClr val="tx2">
                    <a:lumMod val="50000"/>
                  </a:schemeClr>
                </a:solidFill>
                <a:latin typeface="Dauphin" pitchFamily="18" charset="0"/>
              </a:rPr>
              <a:t>Abejas blanca ausente a un zumbas en mi alma </a:t>
            </a:r>
          </a:p>
          <a:p>
            <a:pPr marL="0" indent="0" algn="ctr">
              <a:buNone/>
            </a:pPr>
            <a:r>
              <a:rPr lang="es-MX" sz="700" dirty="0">
                <a:solidFill>
                  <a:schemeClr val="tx2">
                    <a:lumMod val="50000"/>
                  </a:schemeClr>
                </a:solidFill>
                <a:latin typeface="Dauphin" pitchFamily="18" charset="0"/>
              </a:rPr>
              <a:t>Revise en el tiempo delgada y silenciosa  </a:t>
            </a:r>
          </a:p>
          <a:p>
            <a:pPr marL="0" indent="0" algn="ctr">
              <a:buNone/>
            </a:pPr>
            <a:endParaRPr lang="es-MX" sz="700" dirty="0">
              <a:solidFill>
                <a:schemeClr val="tx2">
                  <a:lumMod val="50000"/>
                </a:schemeClr>
              </a:solidFill>
              <a:latin typeface="Dauphin" pitchFamily="18" charset="0"/>
            </a:endParaRPr>
          </a:p>
          <a:p>
            <a:pPr marL="0" indent="0" algn="ctr">
              <a:buNone/>
            </a:pPr>
            <a:endParaRPr lang="es-MX" sz="700" dirty="0">
              <a:solidFill>
                <a:schemeClr val="tx2">
                  <a:lumMod val="50000"/>
                </a:schemeClr>
              </a:solidFill>
              <a:latin typeface="Dauphin" pitchFamily="18" charset="0"/>
            </a:endParaRPr>
          </a:p>
          <a:p>
            <a:pPr marL="0" indent="0" algn="ctr">
              <a:buNone/>
            </a:pPr>
            <a:r>
              <a:rPr lang="es-MX" sz="700" dirty="0">
                <a:solidFill>
                  <a:schemeClr val="tx2">
                    <a:lumMod val="50000"/>
                  </a:schemeClr>
                </a:solidFill>
                <a:latin typeface="Dauphin" pitchFamily="18" charset="0"/>
              </a:rPr>
              <a:t>¡Ha silenciosa!</a:t>
            </a:r>
          </a:p>
          <a:p>
            <a:endParaRPr lang="es-MX" sz="11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dirty="0">
                <a:solidFill>
                  <a:schemeClr val="tx2">
                    <a:lumMod val="90000"/>
                  </a:schemeClr>
                </a:solidFill>
                <a:latin typeface="Dauphin" pitchFamily="18" charset="0"/>
              </a:rPr>
              <a:t>ABEJA BLANCA ZUMBAS</a:t>
            </a:r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29341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/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2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2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2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9" dur="500"/>
                                        <p:tgtEl>
                                          <p:spTgt spid="2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2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2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6" dur="500"/>
                                        <p:tgtEl>
                                          <p:spTgt spid="2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/>
                                        <p:tgtEl>
                                          <p:spTgt spid="2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2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3" dur="500"/>
                                        <p:tgtEl>
                                          <p:spTgt spid="2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/>
                                        <p:tgtEl>
                                          <p:spTgt spid="2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5" dur="500"/>
                                        <p:tgtEl>
                                          <p:spTgt spid="2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0" dur="500"/>
                                        <p:tgtEl>
                                          <p:spTgt spid="2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/>
                                        <p:tgtEl>
                                          <p:spTgt spid="2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2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l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l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145</TotalTime>
  <Words>1196</Words>
  <Application>Microsoft Office PowerPoint</Application>
  <PresentationFormat>Presentación en pantalla (4:3)</PresentationFormat>
  <Paragraphs>180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Papel</vt:lpstr>
      <vt:lpstr>20 POEMAS DE AMOR Y UNA CANCION DESESPERADA</vt:lpstr>
      <vt:lpstr>I. CUERPO DE MUJER</vt:lpstr>
      <vt:lpstr>En su llama mortal</vt:lpstr>
      <vt:lpstr>¡AH VASTECEDADA DE! </vt:lpstr>
      <vt:lpstr>LA MAES ÑANA LLENA</vt:lpstr>
      <vt:lpstr>PARA QUE ME OIGAS </vt:lpstr>
      <vt:lpstr>Te recuerdo como eras </vt:lpstr>
      <vt:lpstr>INCLINADO EN LAS TARDES </vt:lpstr>
      <vt:lpstr>ABEJA BLANCA ZUMBAS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 POEMAS DE AMOR Y UNA CANCION DESESPERADA</dc:title>
  <dc:creator>Alumno</dc:creator>
  <cp:lastModifiedBy>Alumno</cp:lastModifiedBy>
  <cp:revision>16</cp:revision>
  <dcterms:created xsi:type="dcterms:W3CDTF">2011-05-03T14:15:40Z</dcterms:created>
  <dcterms:modified xsi:type="dcterms:W3CDTF">2011-05-18T15:18:56Z</dcterms:modified>
</cp:coreProperties>
</file>