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5" autoAdjust="0"/>
    <p:restoredTop sz="94660"/>
  </p:normalViewPr>
  <p:slideViewPr>
    <p:cSldViewPr>
      <p:cViewPr>
        <p:scale>
          <a:sx n="100" d="100"/>
          <a:sy n="100" d="100"/>
        </p:scale>
        <p:origin x="-36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786BF5-6788-4FB9-BF94-85AB9595B3BB}" type="datetimeFigureOut">
              <a:rPr lang="es-MX" smtClean="0"/>
              <a:t>18/05/2011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237C856-189F-4574-82F5-AC9DA6467B5D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762000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MX" sz="4400" b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Dauphin" pitchFamily="18" charset="0"/>
              </a:rPr>
              <a:t>PABLO NERUDA </a:t>
            </a:r>
            <a:endParaRPr lang="es-MX" sz="4400" b="1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Dauphi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Dauphin" pitchFamily="18" charset="0"/>
              </a:rPr>
              <a:t>20 POEMAS DE AMOR Y UNA CANCION DESESPERADA</a:t>
            </a:r>
            <a:endParaRPr lang="es-MX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Dauph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79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Cuerpo de mujer, blancas colinas , muslos blancos,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te pareces al mundo en la actitud de entrega.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Mi cuerpo de labriego salvaje te socava 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hace saltar el hijo del fondo de la tierra.</a:t>
            </a:r>
          </a:p>
          <a:p>
            <a:pPr marL="137160" indent="0" algn="ctr">
              <a:buNone/>
            </a:pPr>
            <a:endParaRPr lang="es-MX" sz="1200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Fui solo como un túnel. de mi huían los pájaros, 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en mi la noche entraba su invasión poderosa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</a:t>
            </a: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P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ara sobrevivirme te forje como un arma,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como una flecha en mi arco, como una piedra en mi honda.</a:t>
            </a:r>
          </a:p>
          <a:p>
            <a:pPr marL="137160" indent="0" algn="ctr">
              <a:buNone/>
            </a:pPr>
            <a:endParaRPr lang="es-MX" sz="1200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Pero cae la hora de la venganza , y te amo.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uerpo de piel, de musgo, de leche ávida y firme.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¡Ah, los vasos del pecho! ¡Ah, los ojos de ausencia!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¡Ah, las rosas del pubis! ¡Ah, tu voz lenta y triste!</a:t>
            </a:r>
          </a:p>
          <a:p>
            <a:pPr marL="137160" indent="0" algn="ctr">
              <a:buNone/>
            </a:pPr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cuerpo de mujer mía, persistiré en tu gracia. 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¡</a:t>
            </a: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m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i sed, mi ansia sin limite, mi camino indeciso!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Obscuros causes donde la sed eterna sigue,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la fatiga sigue, y el dolor infinito..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I. CUERPO DE MUJER</a:t>
            </a:r>
            <a:endParaRPr lang="es-MX" dirty="0">
              <a:solidFill>
                <a:schemeClr val="tx2">
                  <a:lumMod val="90000"/>
                </a:schemeClr>
              </a:solidFill>
              <a:latin typeface="Dauph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9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su llama mortal la luz, te envuelve.</a:t>
            </a:r>
          </a:p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Absorta, pálida doliente, así situada 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ontra la viejas hélices del crepúsculo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q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ue en torno a ti da vueltas.</a:t>
            </a:r>
          </a:p>
          <a:p>
            <a:pPr marL="137160" indent="0" algn="ctr">
              <a:buNone/>
            </a:pPr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Muda, mi amiga, 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ola en lo solitario de esta hora de muertes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llena de las vidas del fuego,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p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ura heredera del día destruido.</a:t>
            </a:r>
          </a:p>
          <a:p>
            <a:pPr marL="137160" indent="0" algn="ctr">
              <a:buNone/>
            </a:pPr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Del sol cae un racimo en tu vestido oscuro.</a:t>
            </a:r>
          </a:p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De la noche las grandes raíces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recen de súbito desde tu alma, 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a lo exterior regresa las cosas en ti ocultas,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 modo que un pueblo pálido y azul 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 ti recién nacido se alimenta.</a:t>
            </a:r>
          </a:p>
          <a:p>
            <a:pPr marL="137160" indent="0" algn="ctr">
              <a:buNone/>
            </a:pPr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Oh, grandiosa </a:t>
            </a: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fecunda y magnética esclava 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el circulo que el negro y dorado sucede: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rguida, trata y logra una creación tan viva</a:t>
            </a:r>
          </a:p>
          <a:p>
            <a:pPr marL="137160" indent="0" algn="ctr">
              <a:buNone/>
            </a:pPr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q</a:t>
            </a:r>
            <a:r>
              <a:rPr lang="es-MX" sz="11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ue sucumben sus flores, y llena es de tristeza.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En su llama mortal</a:t>
            </a:r>
            <a:endParaRPr lang="es-MX" dirty="0">
              <a:solidFill>
                <a:schemeClr val="tx2">
                  <a:lumMod val="90000"/>
                </a:schemeClr>
              </a:solidFill>
              <a:latin typeface="Dauph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2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Ah vastecedad de pinos !, rumor de olas quebrándose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l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ento juego de luces , campana solitaria ,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crepúsculo cayendo en tus ojos de , muñeca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aracola terrestre ,¡en ti la tierra canta!</a:t>
            </a:r>
          </a:p>
          <a:p>
            <a:pPr marL="137160" indent="0" algn="ctr">
              <a:buNone/>
            </a:pPr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ti los ríos cantan y mi alma en ellos huye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omo tu lo desees y hacia donde tu quieras .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Márcame un camino en tu arco de esperanza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soltera en delirio mi bandada de flechas .</a:t>
            </a:r>
          </a:p>
          <a:p>
            <a:pPr marL="137160" indent="0" algn="ctr">
              <a:buNone/>
            </a:pPr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torno a mi estoy y viendo tu cintura de niebla 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tu silencio acosta mis horas perseguidas ,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eres tu con tus brazos de piedra transparente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onde mis bezos anclan y mi humedad ansia anida .</a:t>
            </a:r>
          </a:p>
          <a:p>
            <a:pPr marL="137160" indent="0" algn="ctr">
              <a:buNone/>
            </a:pPr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¡Ah tu voz misteriosa que el amor tiñe y dobla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n el atardecer resonante y muriendo¡</a:t>
            </a:r>
          </a:p>
          <a:p>
            <a:pPr marL="137160" indent="0" algn="ct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Así en horas profundas sobre los campos he visto </a:t>
            </a:r>
          </a:p>
          <a:p>
            <a:pPr marL="137160" indent="0" algn="ctr">
              <a:buNone/>
            </a:pPr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</a:t>
            </a: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oblarse las espinas en la boca del viento.</a:t>
            </a:r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¡AH VASTECEDADA DE! </a:t>
            </a:r>
            <a:endParaRPr lang="es-MX" dirty="0">
              <a:solidFill>
                <a:schemeClr val="tx2">
                  <a:lumMod val="90000"/>
                </a:schemeClr>
              </a:solidFill>
              <a:latin typeface="Dauphin" pitchFamily="18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Es la mañana llena de tempestad 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el corazón del verano.</a:t>
            </a:r>
          </a:p>
          <a:p>
            <a:pPr marL="137160" indent="0" algn="ctr">
              <a:buNone/>
            </a:pPr>
            <a:endParaRPr lang="es-MX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Como pañuelos blancos de adiós viajan las nubes ,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El viento las sacude con sus viajeras manos.</a:t>
            </a:r>
          </a:p>
          <a:p>
            <a:pPr marL="137160" indent="0" algn="ctr">
              <a:buNone/>
            </a:pPr>
            <a:endParaRPr lang="es-MX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Innumerable corazón del viento 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Latiendo sobre nuestro silencio enamorado.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Zumbando entre los arboles , orquestas y divino,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Como una lengua llena de guerras y de cantos.</a:t>
            </a:r>
          </a:p>
          <a:p>
            <a:pPr marL="137160" indent="0" algn="ctr">
              <a:buNone/>
            </a:pPr>
            <a:endParaRPr lang="es-MX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Viento que lleva en rápido robo la hojarasca 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desvía las flechas latentes de los pájaros.</a:t>
            </a:r>
          </a:p>
          <a:p>
            <a:pPr marL="137160" indent="0" algn="ctr">
              <a:buNone/>
            </a:pPr>
            <a:endParaRPr lang="es-MX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Viento que la derriba en ola sin espuma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y sustancia sin peso, y fuego inclinados. </a:t>
            </a:r>
          </a:p>
          <a:p>
            <a:pPr marL="137160" indent="0" algn="ctr">
              <a:buNone/>
            </a:pPr>
            <a:endParaRPr lang="es-MX" dirty="0" smtClean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Se rompe y se sumerge su volumen de bezos </a:t>
            </a:r>
          </a:p>
          <a:p>
            <a:pPr marL="137160" indent="0" algn="ctr">
              <a:buNone/>
            </a:pPr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Combatido en la puerta del viento del verano.</a:t>
            </a:r>
            <a:endParaRPr lang="es-MX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219200"/>
          </a:xfrm>
        </p:spPr>
        <p:txBody>
          <a:bodyPr/>
          <a:lstStyle/>
          <a:p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LA </a:t>
            </a:r>
            <a:r>
              <a:rPr lang="es-MX" dirty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MAES ÑANA </a:t>
            </a:r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LLENA</a:t>
            </a:r>
            <a:endParaRPr lang="es-MX" dirty="0">
              <a:solidFill>
                <a:schemeClr val="tx2">
                  <a:lumMod val="90000"/>
                </a:schemeClr>
              </a:solidFill>
              <a:latin typeface="Dauph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55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Para que me oigas 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Mis palabras 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Se adelgazan a veces 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Como las huellas de las gaviotas en las playas </a:t>
            </a:r>
          </a:p>
          <a:p>
            <a:pPr marL="137160" indent="0" algn="ctr">
              <a:buNone/>
            </a:pPr>
            <a:endParaRPr lang="es-MX" sz="9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Collar , cascabel ebrio 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Para tus manos suaves como las uvas.</a:t>
            </a:r>
          </a:p>
          <a:p>
            <a:pPr marL="137160" indent="0" algn="ctr">
              <a:buNone/>
            </a:pPr>
            <a:endParaRPr lang="es-MX" sz="9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Y las miro lejanas mis palabras 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Mas que mías son tuyas.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Van temprano en mi viejo dolor como las yedras.</a:t>
            </a:r>
          </a:p>
          <a:p>
            <a:pPr marL="137160" indent="0" algn="ctr">
              <a:buNone/>
            </a:pPr>
            <a:endParaRPr lang="es-MX" sz="9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Ellas trepan así por las paredes húmedas.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Eres tu la culpable de este juego sangriento.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Ellas están huyendo de mi guarida obscura.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Todo lo llenas tu , todo lo llenas.</a:t>
            </a:r>
          </a:p>
          <a:p>
            <a:pPr marL="137160" indent="0" algn="ctr">
              <a:buNone/>
            </a:pPr>
            <a:endParaRPr lang="es-MX" sz="9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uphin" pitchFamily="18" charset="0"/>
            </a:endParaRP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Antes que tu poblaron la soledad que ocupas ,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Y están acostumbradas mas que tu a mi tristeza.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Ahora quiero que digan lo que quiero decirte 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Para que tu oigas como quiero que me oigas.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El viento de la angustia aun las suele arrastrar.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Huracanes de sueños aun a veces las tumban .</a:t>
            </a:r>
          </a:p>
          <a:p>
            <a:pPr marL="137160" indent="0" algn="ctr">
              <a:buNone/>
            </a:pP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uphin" pitchFamily="18" charset="0"/>
              </a:rPr>
              <a:t>Escuchas otras veces en mi voz dolorida.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PARA QUE ME OIGAS </a:t>
            </a:r>
            <a:endParaRPr lang="es-MX" dirty="0">
              <a:solidFill>
                <a:schemeClr val="tx2">
                  <a:lumMod val="90000"/>
                </a:schemeClr>
              </a:solidFill>
              <a:latin typeface="Dauph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05800" cy="1143000"/>
          </a:xfrm>
        </p:spPr>
        <p:txBody>
          <a:bodyPr/>
          <a:lstStyle/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Te recuerdo como eras en el ultimo otoño 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Eras la boina gris y el corazón en calma .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tus ojos pelaban la llamas de crepúsculo.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En las hojas caían en el agua de tu alma.</a:t>
            </a:r>
          </a:p>
          <a:p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Apegaba en mis brazos como una enredadera ,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Las hojas recogían su voz lenta y en calma.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Hoguera de estupor que en mi ser ardía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Dulce Jacinto azul torcido sobre mi alma.</a:t>
            </a:r>
          </a:p>
          <a:p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Siento viajar tus ojos y es distante el otoño :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Boina gris , voz de pájaro y corazón de casa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Así a donde emigran mis profundos anhelos 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Y caían mis bezos alegres como brazas.</a:t>
            </a:r>
          </a:p>
          <a:p>
            <a:endParaRPr lang="es-MX" sz="12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Cielo desde un avió .campo desde los cerros :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¡Tu recuerdos es de luz , de humo, estanque en calma!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Mas allá de tuis ojos ardían los crepúsculos.</a:t>
            </a:r>
          </a:p>
          <a:p>
            <a:r>
              <a:rPr lang="es-MX" sz="12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Hojas cecas de otoño gravan en tu alma.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05800" cy="1656184"/>
          </a:xfrm>
        </p:spPr>
        <p:txBody>
          <a:bodyPr/>
          <a:lstStyle/>
          <a:p>
            <a:r>
              <a:rPr lang="es-MX" dirty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Te recuerdo como eras </a:t>
            </a:r>
          </a:p>
        </p:txBody>
      </p:sp>
    </p:spTree>
    <p:extLst>
      <p:ext uri="{BB962C8B-B14F-4D97-AF65-F5344CB8AC3E}">
        <p14:creationId xmlns:p14="http://schemas.microsoft.com/office/powerpoint/2010/main" val="292563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305800" cy="1143000"/>
          </a:xfrm>
        </p:spPr>
        <p:txBody>
          <a:bodyPr/>
          <a:lstStyle/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Inclinado en las tardes tiro mis tristes redes,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Tus ojos oceánicos.</a:t>
            </a:r>
          </a:p>
          <a:p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Allí se estira y arde en la mas alta hoguera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Mi soledad que da vueltas los brazos como un naufrago</a:t>
            </a:r>
          </a:p>
          <a:p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Hago rojas señales sobre tus ojos ausentes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Que olean como el mar a la orilla de  un faro </a:t>
            </a:r>
          </a:p>
          <a:p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Solo guardas tinieblas, hembra distante y mía de tu mirada emerge abecés la costa del espanto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Inclinado en las tardes echan mis tristes a ese mar 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Que sacude tus ojos oceánicos </a:t>
            </a:r>
          </a:p>
          <a:p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Los pájaros nocturnos picotean las primeras estrellas 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Que centellan como mi alma cuando te amo</a:t>
            </a:r>
          </a:p>
          <a:p>
            <a:endParaRPr lang="es-MX" sz="11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Galopa la noche en su llegue sombría </a:t>
            </a:r>
          </a:p>
          <a:p>
            <a:r>
              <a:rPr lang="es-MX" sz="11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Desparrámenlo espigas azules sobre el campo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467544" y="-25499"/>
            <a:ext cx="8305800" cy="1582291"/>
          </a:xfrm>
        </p:spPr>
        <p:txBody>
          <a:bodyPr/>
          <a:lstStyle/>
          <a:p>
            <a:r>
              <a:rPr lang="es-MX" sz="4000" dirty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INCLINADO EN LAS TARDES </a:t>
            </a:r>
          </a:p>
        </p:txBody>
      </p:sp>
    </p:spTree>
    <p:extLst>
      <p:ext uri="{BB962C8B-B14F-4D97-AF65-F5344CB8AC3E}">
        <p14:creationId xmlns:p14="http://schemas.microsoft.com/office/powerpoint/2010/main" val="3348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Abeja blanca zumba ebria de miel y te tuerces estírales de humo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Soy el desesperado ,la palabra sin ecos el que lo perdió todo lo tuvo.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Ultima amarra cruje en ti mi sinceridad y ultima en mi tierra despierta 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Eres la ultima rosa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¡Ha silenciosa!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Cierra tus ojos profundos allí alea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la noche ah desnuda tu cuerpo de estatua temerosa 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Tienes ojos profundos donde la noche alea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frescos brazos de sol y regazo de rosas.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Se parecen tus senos a los a los caracoles blancos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Ha venido a dormir en tu vientre una marizo de sombra.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                ¡Ha silenciosa!</a:t>
            </a:r>
          </a:p>
          <a:p>
            <a:pPr algn="ctr"/>
            <a:endParaRPr lang="es-MX" sz="700" dirty="0"/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El agua anda descalza por las caches mojadas 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De aquel árbol se quejan como enfermas las hojas.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Abejas blanca ausente a un zumbas en mi alma </a:t>
            </a: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Revise en el tiempo delgada y silenciosa  </a:t>
            </a: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endParaRPr lang="es-MX" sz="700" dirty="0">
              <a:solidFill>
                <a:schemeClr val="tx2">
                  <a:lumMod val="50000"/>
                </a:schemeClr>
              </a:solidFill>
              <a:latin typeface="Dauphin" pitchFamily="18" charset="0"/>
            </a:endParaRPr>
          </a:p>
          <a:p>
            <a:pPr marL="0" indent="0" algn="ctr">
              <a:buNone/>
            </a:pPr>
            <a:r>
              <a:rPr lang="es-MX" sz="700" dirty="0">
                <a:solidFill>
                  <a:schemeClr val="tx2">
                    <a:lumMod val="50000"/>
                  </a:schemeClr>
                </a:solidFill>
                <a:latin typeface="Dauphin" pitchFamily="18" charset="0"/>
              </a:rPr>
              <a:t>¡Ha silenciosa!</a:t>
            </a:r>
          </a:p>
          <a:p>
            <a:endParaRPr lang="es-MX" sz="11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chemeClr val="tx2">
                    <a:lumMod val="90000"/>
                  </a:schemeClr>
                </a:solidFill>
                <a:latin typeface="Dauphin" pitchFamily="18" charset="0"/>
              </a:rPr>
              <a:t>ABEJA BLANCA ZUMBAS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934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</TotalTime>
  <Words>1196</Words>
  <Application>Microsoft Office PowerPoint</Application>
  <PresentationFormat>Presentación en pantalla (4:3)</PresentationFormat>
  <Paragraphs>180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Papel</vt:lpstr>
      <vt:lpstr>20 POEMAS DE AMOR Y UNA CANCION DESESPERADA</vt:lpstr>
      <vt:lpstr>I. CUERPO DE MUJER</vt:lpstr>
      <vt:lpstr>En su llama mortal</vt:lpstr>
      <vt:lpstr>¡AH VASTECEDADA DE! </vt:lpstr>
      <vt:lpstr>LA MAES ÑANA LLENA</vt:lpstr>
      <vt:lpstr>PARA QUE ME OIGAS </vt:lpstr>
      <vt:lpstr>Te recuerdo como eras </vt:lpstr>
      <vt:lpstr>INCLINADO EN LAS TARDES </vt:lpstr>
      <vt:lpstr>ABEJA BLANCA ZUMBAS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POEMAS DE AMOR Y UNA CANCION DESESPERADA</dc:title>
  <dc:creator>Alumno</dc:creator>
  <cp:lastModifiedBy>Alumno</cp:lastModifiedBy>
  <cp:revision>16</cp:revision>
  <dcterms:created xsi:type="dcterms:W3CDTF">2011-05-03T14:15:40Z</dcterms:created>
  <dcterms:modified xsi:type="dcterms:W3CDTF">2011-05-18T15:18:56Z</dcterms:modified>
</cp:coreProperties>
</file>