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-129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A847CFC-816F-41D0-AAC0-9BF4FEBC753E}" type="datetimeFigureOut">
              <a:rPr lang="es-ES" smtClean="0"/>
              <a:pPr/>
              <a:t>30/06/2011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s-ES"/>
          </a:p>
        </p:txBody>
      </p:sp>
      <p:sp>
        <p:nvSpPr>
          <p:cNvPr id="10" name="9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Conector recto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Elipse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Elipse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30/06/2011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30/06/2011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A847CFC-816F-41D0-AAC0-9BF4FEBC753E}" type="datetimeFigureOut">
              <a:rPr lang="es-ES" smtClean="0"/>
              <a:pPr/>
              <a:t>30/06/2011</a:t>
            </a:fld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A847CFC-816F-41D0-AAC0-9BF4FEBC753E}" type="datetimeFigureOut">
              <a:rPr lang="es-ES" smtClean="0"/>
              <a:pPr/>
              <a:t>30/06/2011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s-ES"/>
          </a:p>
        </p:txBody>
      </p:sp>
      <p:sp>
        <p:nvSpPr>
          <p:cNvPr id="9" name="8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Elipse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Elipse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Conector recto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30/06/2011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30/06/2011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A847CFC-816F-41D0-AAC0-9BF4FEBC753E}" type="datetimeFigureOut">
              <a:rPr lang="es-ES" smtClean="0"/>
              <a:pPr/>
              <a:t>30/06/2011</a:t>
            </a:fld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30/06/2011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A847CFC-816F-41D0-AAC0-9BF4FEBC753E}" type="datetimeFigureOut">
              <a:rPr lang="es-ES" smtClean="0"/>
              <a:pPr/>
              <a:t>30/06/2011</a:t>
            </a:fld>
            <a:endParaRPr lang="es-ES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3" name="22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A847CFC-816F-41D0-AAC0-9BF4FEBC753E}" type="datetimeFigureOut">
              <a:rPr lang="es-ES" smtClean="0"/>
              <a:pPr/>
              <a:t>30/06/2011</a:t>
            </a:fld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A847CFC-816F-41D0-AAC0-9BF4FEBC753E}" type="datetimeFigureOut">
              <a:rPr lang="es-ES" smtClean="0"/>
              <a:pPr/>
              <a:t>30/06/2011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051720" y="1556792"/>
            <a:ext cx="6172200" cy="1894362"/>
          </a:xfrm>
        </p:spPr>
        <p:txBody>
          <a:bodyPr>
            <a:normAutofit/>
          </a:bodyPr>
          <a:lstStyle/>
          <a:p>
            <a:r>
              <a:rPr lang="es-MX" sz="6000" dirty="0" err="1" smtClean="0"/>
              <a:t>Caracteristicas</a:t>
            </a:r>
            <a:endParaRPr lang="es-ES" sz="60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283968" y="1556792"/>
            <a:ext cx="3657600" cy="4572000"/>
          </a:xfrm>
        </p:spPr>
        <p:txBody>
          <a:bodyPr/>
          <a:lstStyle/>
          <a:p>
            <a:r>
              <a:rPr lang="es-MX" dirty="0" smtClean="0"/>
              <a:t>En un periodo de frenética imaginación creativa -los primeros veinte años del siglo XX- nace, concretamente, entre 1915 y 1917, el movimiento dadaísta. </a:t>
            </a:r>
            <a:endParaRPr lang="es-ES" dirty="0"/>
          </a:p>
        </p:txBody>
      </p:sp>
      <p:pic>
        <p:nvPicPr>
          <p:cNvPr id="6" name="5 Marcador de contenido" descr="images (25).jpg"/>
          <p:cNvPicPr>
            <a:picLocks noGrp="1" noChangeAspect="1"/>
          </p:cNvPicPr>
          <p:nvPr>
            <p:ph sz="quarter" idx="2"/>
          </p:nvPr>
        </p:nvPicPr>
        <p:blipFill>
          <a:blip r:embed="rId2" cstate="print"/>
          <a:stretch>
            <a:fillRect/>
          </a:stretch>
        </p:blipFill>
        <p:spPr>
          <a:xfrm>
            <a:off x="755576" y="1772816"/>
            <a:ext cx="3320654" cy="3276575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346050"/>
          </a:xfrm>
        </p:spPr>
        <p:txBody>
          <a:bodyPr>
            <a:normAutofit fontScale="90000"/>
          </a:bodyPr>
          <a:lstStyle/>
          <a:p>
            <a:endParaRPr lang="es-ES" dirty="0"/>
          </a:p>
        </p:txBody>
      </p:sp>
      <p:pic>
        <p:nvPicPr>
          <p:cNvPr id="7" name="6 Marcador de contenido" descr="images (26)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539552" y="1772816"/>
            <a:ext cx="2926085" cy="3344097"/>
          </a:xfrm>
        </p:spPr>
      </p:pic>
      <p:sp>
        <p:nvSpPr>
          <p:cNvPr id="6" name="5 Marcador de contenido"/>
          <p:cNvSpPr>
            <a:spLocks noGrp="1"/>
          </p:cNvSpPr>
          <p:nvPr>
            <p:ph sz="quarter" idx="2"/>
          </p:nvPr>
        </p:nvSpPr>
        <p:spPr>
          <a:xfrm>
            <a:off x="3851920" y="764704"/>
            <a:ext cx="4075928" cy="5407496"/>
          </a:xfrm>
        </p:spPr>
        <p:txBody>
          <a:bodyPr>
            <a:normAutofit/>
          </a:bodyPr>
          <a:lstStyle/>
          <a:p>
            <a:r>
              <a:rPr lang="es-MX" dirty="0" smtClean="0"/>
              <a:t> el dadaísmo es el que reacciona de manera más violenta y extremista, cuestionando todos los valores estéticos y éticos tradicionales que, según los criterios de sus militantes, habían llevado a la civilización occidental </a:t>
            </a:r>
            <a:r>
              <a:rPr lang="es-MX" dirty="0" smtClean="0"/>
              <a:t>y </a:t>
            </a:r>
            <a:r>
              <a:rPr lang="es-MX" dirty="0" smtClean="0"/>
              <a:t>al horror de la primera guerra mundial.</a:t>
            </a:r>
            <a:endParaRPr lang="es-E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7" name="6 Marcador de contenido" descr="images (27)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683568" y="1628800"/>
            <a:ext cx="2928067" cy="2371898"/>
          </a:xfrm>
        </p:spPr>
      </p:pic>
      <p:sp>
        <p:nvSpPr>
          <p:cNvPr id="6" name="5 Marcador de contenido"/>
          <p:cNvSpPr>
            <a:spLocks noGrp="1"/>
          </p:cNvSpPr>
          <p:nvPr>
            <p:ph sz="quarter" idx="2"/>
          </p:nvPr>
        </p:nvSpPr>
        <p:spPr>
          <a:xfrm>
            <a:off x="3995936" y="836712"/>
            <a:ext cx="3931912" cy="5335488"/>
          </a:xfrm>
        </p:spPr>
        <p:txBody>
          <a:bodyPr>
            <a:normAutofit/>
          </a:bodyPr>
          <a:lstStyle/>
          <a:p>
            <a:r>
              <a:rPr lang="es-MX" dirty="0" smtClean="0"/>
              <a:t>la actitud </a:t>
            </a:r>
            <a:r>
              <a:rPr lang="es-MX" dirty="0" err="1" smtClean="0"/>
              <a:t>dadá</a:t>
            </a:r>
            <a:r>
              <a:rPr lang="es-MX" dirty="0" smtClean="0"/>
              <a:t> se propone acciones de perturbación con la finalidad de poner en crisis el sistema, utilizaba contra la sociedad los mismos procedimientos que ésta utilizaba, usaba las cosas a las cuales la sociedad atribuía un valor con el valor contrario.</a:t>
            </a:r>
            <a:endParaRPr lang="es-E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5" name="4 Marcador de contenido" descr="images (22)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1187624" y="1268760"/>
            <a:ext cx="2758827" cy="3862358"/>
          </a:xfrm>
        </p:spPr>
      </p:pic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s-MX" dirty="0" smtClean="0"/>
              <a:t>un</a:t>
            </a:r>
            <a:r>
              <a:rPr lang="es-MX" dirty="0" smtClean="0"/>
              <a:t> ejemplo, cuando </a:t>
            </a:r>
            <a:r>
              <a:rPr lang="es-MX" dirty="0" err="1" smtClean="0"/>
              <a:t>Duchamp</a:t>
            </a:r>
            <a:r>
              <a:rPr lang="es-MX" dirty="0" smtClean="0"/>
              <a:t> pone bigotes a La Gioconda de Leonardo no quiere destruir una obra maestra sino contestar la veneración que la opinión común le atribuye pasivamente.</a:t>
            </a:r>
            <a:endParaRPr lang="es-E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dor">
  <a:themeElements>
    <a:clrScheme name="Opulent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irador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0</TotalTime>
  <Words>75</Words>
  <Application>Microsoft Office PowerPoint</Application>
  <PresentationFormat>Presentación en pantalla (4:3)</PresentationFormat>
  <Paragraphs>5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Mirador</vt:lpstr>
      <vt:lpstr>Caracteristicas</vt:lpstr>
      <vt:lpstr>Diapositiva 2</vt:lpstr>
      <vt:lpstr>Diapositiva 3</vt:lpstr>
      <vt:lpstr>Diapositiva 4</vt:lpstr>
      <vt:lpstr>Diapositiva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Caracteristicas</dc:title>
  <cp:lastModifiedBy>Your User Name</cp:lastModifiedBy>
  <cp:revision>1</cp:revision>
  <dcterms:modified xsi:type="dcterms:W3CDTF">2011-07-01T01:03:25Z</dcterms:modified>
</cp:coreProperties>
</file>