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PE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909386-1C2E-44CD-9611-0DC63E3495CD}" type="datetimeFigureOut">
              <a:rPr lang="es-PE" smtClean="0"/>
              <a:t>06/07/2011</a:t>
            </a:fld>
            <a:endParaRPr lang="es-PE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FD9E5EB-0F76-4C05-A293-02F6E7ED254F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/>
              <a:t>Banco de Ideas</a:t>
            </a:r>
            <a:endParaRPr lang="es-PE" dirty="0"/>
          </a:p>
        </p:txBody>
      </p:sp>
      <p:pic>
        <p:nvPicPr>
          <p:cNvPr id="1026" name="Picture 2" descr="http://m1.paperblog.com/i/22/222379/crowdsourcing-un-banco-o-tormenta-ideas-empre-L-1.jpeg"/>
          <p:cNvPicPr>
            <a:picLocks noChangeAspect="1" noChangeArrowheads="1"/>
          </p:cNvPicPr>
          <p:nvPr/>
        </p:nvPicPr>
        <p:blipFill>
          <a:blip r:embed="rId2"/>
          <a:srcRect t="8182" b="15454"/>
          <a:stretch>
            <a:fillRect/>
          </a:stretch>
        </p:blipFill>
        <p:spPr bwMode="auto">
          <a:xfrm>
            <a:off x="5643570" y="2643182"/>
            <a:ext cx="1928826" cy="14729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4 Rectángulo"/>
          <p:cNvSpPr/>
          <p:nvPr/>
        </p:nvSpPr>
        <p:spPr>
          <a:xfrm>
            <a:off x="857224" y="1643050"/>
            <a:ext cx="74295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dirty="0" smtClean="0">
                <a:latin typeface="Calibri" pitchFamily="34" charset="0"/>
                <a:cs typeface="Calibri" pitchFamily="34" charset="0"/>
              </a:rPr>
              <a:t>Un banco de ideas es un sitio web donde la gente puede intercambiar comentarios, compartir, o discutir nuevas ideas. Es un espacio que fomenta la innovación, el intercambio y la transferencia de conocimiento.</a:t>
            </a:r>
            <a:endParaRPr lang="es-PE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57224" y="2857496"/>
            <a:ext cx="37147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dirty="0" smtClean="0">
                <a:latin typeface="Calibri" pitchFamily="34" charset="0"/>
                <a:cs typeface="Calibri" pitchFamily="34" charset="0"/>
              </a:rPr>
              <a:t>Muchas corporaciones han instalado bancos internos de ideas para recoger las ideas de sus empleados y mejorar el proceso de innovación de su empresa y así aprovechar la creatividad</a:t>
            </a:r>
            <a:r>
              <a:rPr lang="es-PE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de sus empleados. </a:t>
            </a:r>
            <a:endParaRPr lang="es-PE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30" name="Picture 6" descr="http://es.ideas4all.com/editor_files/images/IDEAS4ALL-logo-2OK%20GlobalBr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9487" y="5072074"/>
            <a:ext cx="2789571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9" name="8 Rectángulo"/>
          <p:cNvSpPr/>
          <p:nvPr/>
        </p:nvSpPr>
        <p:spPr>
          <a:xfrm>
            <a:off x="4429124" y="4572008"/>
            <a:ext cx="39290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sz="1600" i="1" dirty="0" smtClean="0">
                <a:latin typeface="Calibri" pitchFamily="34" charset="0"/>
                <a:cs typeface="Calibri" pitchFamily="34" charset="0"/>
              </a:rPr>
              <a:t>Ejemplo:</a:t>
            </a:r>
          </a:p>
          <a:p>
            <a:pPr algn="just"/>
            <a:endParaRPr lang="es-PE" sz="1600" b="1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PE" sz="1600" b="1" dirty="0" smtClean="0">
                <a:latin typeface="Calibri" pitchFamily="34" charset="0"/>
                <a:cs typeface="Calibri" pitchFamily="34" charset="0"/>
              </a:rPr>
              <a:t>ideas4all 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es una red social</a:t>
            </a:r>
            <a:r>
              <a:rPr lang="es-PE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es-PE" sz="1600" dirty="0" smtClean="0">
                <a:latin typeface="Calibri" pitchFamily="34" charset="0"/>
                <a:cs typeface="Calibri" pitchFamily="34" charset="0"/>
              </a:rPr>
              <a:t>vertical en torno al mundo de las ideas que permite a los usuarios compartir las suyas evitando que se desperdicien, y así ayudar a la construcción del “Global Brain”.</a:t>
            </a:r>
            <a:endParaRPr lang="es-PE" sz="1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113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Viajes</vt:lpstr>
      <vt:lpstr>Banco de Ideas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Banco de Ideas</dc:title>
  <dc:creator>rrrrrr</dc:creator>
  <cp:lastModifiedBy>rrrrrr</cp:lastModifiedBy>
  <cp:revision>1</cp:revision>
  <dcterms:created xsi:type="dcterms:W3CDTF">2011-07-06T18:03:23Z</dcterms:created>
  <dcterms:modified xsi:type="dcterms:W3CDTF">2011-07-06T18:04:09Z</dcterms:modified>
</cp:coreProperties>
</file>