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30/06/2011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75656" y="1340768"/>
            <a:ext cx="5973288" cy="1828800"/>
          </a:xfrm>
        </p:spPr>
        <p:txBody>
          <a:bodyPr/>
          <a:lstStyle/>
          <a:p>
            <a:r>
              <a:rPr lang="es-MX" dirty="0" smtClean="0"/>
              <a:t>Contexto histórico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648200" y="1556792"/>
            <a:ext cx="4038600" cy="4798133"/>
          </a:xfrm>
        </p:spPr>
        <p:txBody>
          <a:bodyPr/>
          <a:lstStyle/>
          <a:p>
            <a:r>
              <a:rPr lang="es-MX" dirty="0" err="1" smtClean="0"/>
              <a:t>Dadá</a:t>
            </a:r>
            <a:r>
              <a:rPr lang="es-MX" dirty="0" smtClean="0"/>
              <a:t> nace en </a:t>
            </a:r>
            <a:r>
              <a:rPr lang="es-MX" dirty="0" smtClean="0"/>
              <a:t>Zúrich </a:t>
            </a:r>
            <a:r>
              <a:rPr lang="es-MX" dirty="0" smtClean="0"/>
              <a:t>en el año 1916, en el Cabaret Voltaire, teniendo en cuenta las particularidades y el ambiente de la ciudad: era el corazón de la no-guerra</a:t>
            </a:r>
            <a:endParaRPr lang="es-ES" dirty="0"/>
          </a:p>
        </p:txBody>
      </p:sp>
      <p:pic>
        <p:nvPicPr>
          <p:cNvPr id="9" name="8 Marcador de contenido" descr="images (20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261461"/>
            <a:ext cx="3096344" cy="413377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 flipV="1">
            <a:off x="457200" y="658369"/>
            <a:ext cx="2602632" cy="45719"/>
          </a:xfrm>
        </p:spPr>
        <p:txBody>
          <a:bodyPr>
            <a:noAutofit/>
          </a:bodyPr>
          <a:lstStyle/>
          <a:p>
            <a:endParaRPr lang="es-ES" sz="800" dirty="0"/>
          </a:p>
        </p:txBody>
      </p:sp>
      <p:pic>
        <p:nvPicPr>
          <p:cNvPr id="7" name="6 Marcador de contenido" descr="images (21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340768"/>
            <a:ext cx="2799780" cy="3881904"/>
          </a:xfrm>
        </p:spPr>
      </p:pic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5086165"/>
          </a:xfrm>
        </p:spPr>
        <p:txBody>
          <a:bodyPr>
            <a:normAutofit/>
          </a:bodyPr>
          <a:lstStyle/>
          <a:p>
            <a:r>
              <a:rPr lang="es-ES" dirty="0" smtClean="0"/>
              <a:t>El grupo inicial estaba formado por Hans Arp </a:t>
            </a:r>
            <a:r>
              <a:rPr lang="es-ES" dirty="0" smtClean="0"/>
              <a:t>Richard Huelsenbeck</a:t>
            </a:r>
            <a:r>
              <a:rPr lang="es-ES" dirty="0" smtClean="0"/>
              <a:t> </a:t>
            </a:r>
            <a:r>
              <a:rPr lang="es-ES" dirty="0" smtClean="0"/>
              <a:t>Tristan </a:t>
            </a:r>
            <a:r>
              <a:rPr lang="es-ES" dirty="0" smtClean="0"/>
              <a:t>Tzara </a:t>
            </a:r>
            <a:r>
              <a:rPr lang="es-ES" dirty="0" smtClean="0"/>
              <a:t>, </a:t>
            </a:r>
            <a:r>
              <a:rPr lang="es-ES" dirty="0" smtClean="0"/>
              <a:t>Maner </a:t>
            </a:r>
            <a:r>
              <a:rPr lang="es-ES" dirty="0" smtClean="0"/>
              <a:t>Janco , </a:t>
            </a:r>
            <a:r>
              <a:rPr lang="es-ES" dirty="0" smtClean="0"/>
              <a:t>Hugo </a:t>
            </a:r>
            <a:r>
              <a:rPr lang="es-ES" dirty="0" smtClean="0"/>
              <a:t>Ball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/>
          </a:bodyPr>
          <a:lstStyle/>
          <a:p>
            <a:endParaRPr lang="es-ES" sz="800" dirty="0"/>
          </a:p>
        </p:txBody>
      </p:sp>
      <p:pic>
        <p:nvPicPr>
          <p:cNvPr id="5" name="4 Marcador de contenido" descr="images (22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41515" y="1988840"/>
            <a:ext cx="2439860" cy="3415804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851920" y="1268760"/>
            <a:ext cx="4834880" cy="5086165"/>
          </a:xfrm>
        </p:spPr>
        <p:txBody>
          <a:bodyPr>
            <a:normAutofit/>
          </a:bodyPr>
          <a:lstStyle/>
          <a:p>
            <a:r>
              <a:rPr lang="es-MX" dirty="0" smtClean="0"/>
              <a:t>Parece ser que el término </a:t>
            </a:r>
            <a:r>
              <a:rPr lang="es-MX" dirty="0" err="1" smtClean="0"/>
              <a:t>Dadá</a:t>
            </a:r>
            <a:r>
              <a:rPr lang="es-MX" dirty="0" smtClean="0"/>
              <a:t> se eligió abriendo el diccionario al azar y que este término designa un caballo en lenguaje infantil francés y la cola de una vaca sagrada según los negros </a:t>
            </a:r>
            <a:r>
              <a:rPr lang="es-MX" dirty="0" err="1" smtClean="0"/>
              <a:t>Kru</a:t>
            </a:r>
            <a:r>
              <a:rPr lang="es-MX" dirty="0" smtClean="0"/>
              <a:t> de África; es una fórmula afirmativa eslava, pero también el nombre de los dados y de la madre en una región italiana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4 Marcador de contenido" descr="images (23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916832"/>
            <a:ext cx="2702793" cy="3557758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95936" y="1920085"/>
            <a:ext cx="4690864" cy="4434840"/>
          </a:xfrm>
        </p:spPr>
        <p:txBody>
          <a:bodyPr>
            <a:normAutofit/>
          </a:bodyPr>
          <a:lstStyle/>
          <a:p>
            <a:r>
              <a:rPr lang="es-MX" dirty="0" smtClean="0"/>
              <a:t>En un ambiente de tensión espiritual, </a:t>
            </a:r>
            <a:r>
              <a:rPr lang="es-MX" dirty="0" err="1" smtClean="0"/>
              <a:t>Ball</a:t>
            </a:r>
            <a:r>
              <a:rPr lang="es-MX" dirty="0" smtClean="0"/>
              <a:t> fundó (1 de febrero de 1916) el Cabaret Voltaire con la finalidad de recordar que, más allá de la guerra y las nacionalidades, había unos cuantos hombres independientes que vivían con otros ideales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4 Marcador de contenido" descr="images (24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628800"/>
            <a:ext cx="2595112" cy="3813686"/>
          </a:xfrm>
        </p:spPr>
      </p:pic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39952" y="1920085"/>
            <a:ext cx="4546848" cy="4434840"/>
          </a:xfrm>
        </p:spPr>
        <p:txBody>
          <a:bodyPr>
            <a:normAutofit/>
          </a:bodyPr>
          <a:lstStyle/>
          <a:p>
            <a:r>
              <a:rPr lang="es-MX" dirty="0" smtClean="0"/>
              <a:t>Al comienzo fue una mezcla de sociedad literaria, galería de exposición y teatro. Se alternaban las conferencias doctas sobre pintura, filosofía </a:t>
            </a:r>
            <a:r>
              <a:rPr lang="es-MX" dirty="0" smtClean="0"/>
              <a:t>china</a:t>
            </a:r>
            <a:r>
              <a:rPr lang="es-MX" dirty="0" smtClean="0"/>
              <a:t>,</a:t>
            </a:r>
            <a:r>
              <a:rPr lang="es-MX" dirty="0" smtClean="0"/>
              <a:t> </a:t>
            </a:r>
            <a:r>
              <a:rPr lang="es-MX" dirty="0" smtClean="0"/>
              <a:t>con las demostraciones más escandalosas dirigidas a socavar cualquier autoridad tradicional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194</Words>
  <Application>Microsoft Office PowerPoint</Application>
  <PresentationFormat>Presentación en pantalla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Flujo</vt:lpstr>
      <vt:lpstr>Contexto histórico 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Contexto histórico </dc:title>
  <cp:lastModifiedBy>Your User Name</cp:lastModifiedBy>
  <cp:revision>1</cp:revision>
  <dcterms:modified xsi:type="dcterms:W3CDTF">2011-07-01T00:44:54Z</dcterms:modified>
</cp:coreProperties>
</file>