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cción predeterminada" id="{A5C2D1E3-5436-4ED2-A54E-C5D64887AE06}">
          <p14:sldIdLst>
            <p14:sldId id="264"/>
            <p14:sldId id="277"/>
            <p14:sldId id="265"/>
            <p14:sldId id="266"/>
            <p14:sldId id="272"/>
            <p14:sldId id="267"/>
            <p14:sldId id="273"/>
            <p14:sldId id="268"/>
            <p14:sldId id="275"/>
            <p14:sldId id="276"/>
            <p14:sldId id="271"/>
            <p14:sldId id="270"/>
            <p14:sldId id="262"/>
            <p14:sldId id="259"/>
            <p14:sldId id="263"/>
            <p14:sldId id="260"/>
          </p14:sldIdLst>
        </p14:section>
        <p14:section name="Sección sin título" id="{7676A524-C913-491B-990D-B5121FC06AA1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99"/>
    <a:srgbClr val="FFFF00"/>
    <a:srgbClr val="669900"/>
    <a:srgbClr val="990000"/>
    <a:srgbClr val="FF3300"/>
    <a:srgbClr val="00FF99"/>
    <a:srgbClr val="00CCFF"/>
    <a:srgbClr val="660033"/>
    <a:srgbClr val="8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87" autoAdjust="0"/>
  </p:normalViewPr>
  <p:slideViewPr>
    <p:cSldViewPr>
      <p:cViewPr>
        <p:scale>
          <a:sx n="70" d="100"/>
          <a:sy n="70" d="100"/>
        </p:scale>
        <p:origin x="-1590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16437-8B33-4657-8B18-B1C915257D7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VE"/>
        </a:p>
      </dgm:t>
    </dgm:pt>
    <dgm:pt modelId="{39B0C21B-18C5-4762-A9EB-399CB26F9074}">
      <dgm:prSet phldrT="[Texto]" custT="1"/>
      <dgm:spPr/>
      <dgm:t>
        <a:bodyPr/>
        <a:lstStyle/>
        <a:p>
          <a:r>
            <a:rPr lang="es-VE" sz="1400" b="1" dirty="0" smtClean="0">
              <a:latin typeface="Arial" pitchFamily="34" charset="0"/>
              <a:cs typeface="Arial" pitchFamily="34" charset="0"/>
            </a:rPr>
            <a:t>Ontológicos</a:t>
          </a:r>
          <a:r>
            <a:rPr lang="es-VE" sz="1100" dirty="0" smtClean="0"/>
            <a:t> </a:t>
          </a:r>
          <a:endParaRPr lang="es-VE" sz="1100" dirty="0"/>
        </a:p>
      </dgm:t>
    </dgm:pt>
    <dgm:pt modelId="{562734E4-61BB-44B1-BE47-7BCC62275F27}" type="parTrans" cxnId="{0496C390-1EA8-47EC-85D4-854BB9F43B41}">
      <dgm:prSet/>
      <dgm:spPr/>
      <dgm:t>
        <a:bodyPr/>
        <a:lstStyle/>
        <a:p>
          <a:endParaRPr lang="es-VE"/>
        </a:p>
      </dgm:t>
    </dgm:pt>
    <dgm:pt modelId="{063486CF-BAA6-4DAA-AC1A-C544FBAB785F}" type="sibTrans" cxnId="{0496C390-1EA8-47EC-85D4-854BB9F43B41}">
      <dgm:prSet/>
      <dgm:spPr/>
      <dgm:t>
        <a:bodyPr/>
        <a:lstStyle/>
        <a:p>
          <a:endParaRPr lang="es-VE"/>
        </a:p>
      </dgm:t>
    </dgm:pt>
    <dgm:pt modelId="{DC3046FB-8A71-4C4C-AB19-23D226F1FBBA}">
      <dgm:prSet phldrT="[Texto]" custT="1"/>
      <dgm:spPr/>
      <dgm:t>
        <a:bodyPr/>
        <a:lstStyle/>
        <a:p>
          <a:r>
            <a:rPr lang="es-VE" sz="1400" b="1" dirty="0" smtClean="0">
              <a:latin typeface="Arial" pitchFamily="34" charset="0"/>
              <a:cs typeface="Arial" pitchFamily="34" charset="0"/>
            </a:rPr>
            <a:t>Epistemológicos </a:t>
          </a:r>
          <a:endParaRPr lang="es-VE" sz="1400" b="1" dirty="0">
            <a:latin typeface="Arial" pitchFamily="34" charset="0"/>
            <a:cs typeface="Arial" pitchFamily="34" charset="0"/>
          </a:endParaRPr>
        </a:p>
      </dgm:t>
    </dgm:pt>
    <dgm:pt modelId="{BC943DE2-C095-4581-8AFD-8E47697A4C2F}" type="parTrans" cxnId="{84EB1C28-1BA4-410F-92A4-A6327C2BF3FC}">
      <dgm:prSet/>
      <dgm:spPr/>
      <dgm:t>
        <a:bodyPr/>
        <a:lstStyle/>
        <a:p>
          <a:endParaRPr lang="es-VE"/>
        </a:p>
      </dgm:t>
    </dgm:pt>
    <dgm:pt modelId="{8167E321-4B69-4D1C-A160-CB3666FEB040}" type="sibTrans" cxnId="{84EB1C28-1BA4-410F-92A4-A6327C2BF3FC}">
      <dgm:prSet/>
      <dgm:spPr/>
      <dgm:t>
        <a:bodyPr/>
        <a:lstStyle/>
        <a:p>
          <a:endParaRPr lang="es-VE"/>
        </a:p>
      </dgm:t>
    </dgm:pt>
    <dgm:pt modelId="{BCD9F0DE-A250-40ED-9DA4-597B90CD753B}">
      <dgm:prSet phldrT="[Texto]" custT="1"/>
      <dgm:spPr/>
      <dgm:t>
        <a:bodyPr/>
        <a:lstStyle/>
        <a:p>
          <a:r>
            <a:rPr lang="es-VE" sz="1400" b="1" dirty="0" smtClean="0">
              <a:latin typeface="Arial" pitchFamily="34" charset="0"/>
              <a:cs typeface="Arial" pitchFamily="34" charset="0"/>
            </a:rPr>
            <a:t>Axiológicos </a:t>
          </a:r>
          <a:endParaRPr lang="es-VE" sz="1400" b="1" dirty="0">
            <a:latin typeface="Arial" pitchFamily="34" charset="0"/>
            <a:cs typeface="Arial" pitchFamily="34" charset="0"/>
          </a:endParaRPr>
        </a:p>
      </dgm:t>
    </dgm:pt>
    <dgm:pt modelId="{07C89E25-6710-48BC-9F71-A60A0D590ADD}" type="parTrans" cxnId="{91CA2F24-169E-4BEA-8369-87E875F8C042}">
      <dgm:prSet/>
      <dgm:spPr/>
      <dgm:t>
        <a:bodyPr/>
        <a:lstStyle/>
        <a:p>
          <a:endParaRPr lang="es-VE"/>
        </a:p>
      </dgm:t>
    </dgm:pt>
    <dgm:pt modelId="{699667B6-4A2E-4ADD-BB60-5CC767496DD4}" type="sibTrans" cxnId="{91CA2F24-169E-4BEA-8369-87E875F8C042}">
      <dgm:prSet/>
      <dgm:spPr/>
      <dgm:t>
        <a:bodyPr/>
        <a:lstStyle/>
        <a:p>
          <a:endParaRPr lang="es-VE"/>
        </a:p>
      </dgm:t>
    </dgm:pt>
    <dgm:pt modelId="{FA9B70C0-D63C-4ACF-BE2F-8FCCD3E983F0}">
      <dgm:prSet phldrT="[Texto]" custT="1"/>
      <dgm:spPr>
        <a:solidFill>
          <a:srgbClr val="FF3300"/>
        </a:solidFill>
      </dgm:spPr>
      <dgm:t>
        <a:bodyPr/>
        <a:lstStyle/>
        <a:p>
          <a:r>
            <a:rPr lang="es-VE" sz="1400" b="1" dirty="0" smtClean="0">
              <a:latin typeface="Arial" pitchFamily="34" charset="0"/>
              <a:cs typeface="Arial" pitchFamily="34" charset="0"/>
            </a:rPr>
            <a:t>Metodológicos </a:t>
          </a:r>
          <a:endParaRPr lang="es-VE" sz="1400" b="1" dirty="0">
            <a:latin typeface="Arial" pitchFamily="34" charset="0"/>
            <a:cs typeface="Arial" pitchFamily="34" charset="0"/>
          </a:endParaRPr>
        </a:p>
      </dgm:t>
    </dgm:pt>
    <dgm:pt modelId="{E61A8597-F162-4CCD-BCD4-DBADA320E332}" type="parTrans" cxnId="{7CF888C3-13C9-47B1-9F4B-AF305D755A1A}">
      <dgm:prSet/>
      <dgm:spPr>
        <a:solidFill>
          <a:srgbClr val="FF3300"/>
        </a:solidFill>
      </dgm:spPr>
      <dgm:t>
        <a:bodyPr/>
        <a:lstStyle/>
        <a:p>
          <a:endParaRPr lang="es-VE"/>
        </a:p>
      </dgm:t>
    </dgm:pt>
    <dgm:pt modelId="{E46D4505-5D89-468B-A2E7-DE04DE11BF1F}" type="sibTrans" cxnId="{7CF888C3-13C9-47B1-9F4B-AF305D755A1A}">
      <dgm:prSet/>
      <dgm:spPr/>
      <dgm:t>
        <a:bodyPr/>
        <a:lstStyle/>
        <a:p>
          <a:endParaRPr lang="es-VE"/>
        </a:p>
      </dgm:t>
    </dgm:pt>
    <dgm:pt modelId="{0624F356-C1BA-4D7C-A893-166D004CB8B8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VE" dirty="0"/>
        </a:p>
      </dgm:t>
    </dgm:pt>
    <dgm:pt modelId="{C8052AB8-9872-44C0-9C7C-624EC4EA8B14}" type="sibTrans" cxnId="{A29B0315-D737-464D-B802-CFCADAE4F05E}">
      <dgm:prSet/>
      <dgm:spPr/>
      <dgm:t>
        <a:bodyPr/>
        <a:lstStyle/>
        <a:p>
          <a:endParaRPr lang="es-VE"/>
        </a:p>
      </dgm:t>
    </dgm:pt>
    <dgm:pt modelId="{C856C92C-C618-4F81-8AAB-A72D90D85AEF}" type="parTrans" cxnId="{A29B0315-D737-464D-B802-CFCADAE4F05E}">
      <dgm:prSet/>
      <dgm:spPr/>
      <dgm:t>
        <a:bodyPr/>
        <a:lstStyle/>
        <a:p>
          <a:endParaRPr lang="es-VE"/>
        </a:p>
      </dgm:t>
    </dgm:pt>
    <dgm:pt modelId="{DF540CD9-5023-4A9D-8340-3E778CF3ECEE}" type="pres">
      <dgm:prSet presAssocID="{4F816437-8B33-4657-8B18-B1C915257D7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F03411F6-1BCE-4008-BC2F-AEFF9240579B}" type="pres">
      <dgm:prSet presAssocID="{0624F356-C1BA-4D7C-A893-166D004CB8B8}" presName="centerShape" presStyleLbl="node0" presStyleIdx="0" presStyleCnt="1" custScaleY="82500" custLinFactNeighborX="-2394" custLinFactNeighborY="-5296"/>
      <dgm:spPr>
        <a:prstGeom prst="flowChartAlternateProcess">
          <a:avLst/>
        </a:prstGeom>
      </dgm:spPr>
      <dgm:t>
        <a:bodyPr/>
        <a:lstStyle/>
        <a:p>
          <a:endParaRPr lang="es-VE"/>
        </a:p>
      </dgm:t>
    </dgm:pt>
    <dgm:pt modelId="{B4652C1C-41F4-4E33-A85A-984AF296596B}" type="pres">
      <dgm:prSet presAssocID="{562734E4-61BB-44B1-BE47-7BCC62275F27}" presName="parTrans" presStyleLbl="bgSibTrans2D1" presStyleIdx="0" presStyleCnt="4" custScaleX="58626" custLinFactNeighborX="-2596" custLinFactNeighborY="-2965"/>
      <dgm:spPr/>
      <dgm:t>
        <a:bodyPr/>
        <a:lstStyle/>
        <a:p>
          <a:endParaRPr lang="es-VE"/>
        </a:p>
      </dgm:t>
    </dgm:pt>
    <dgm:pt modelId="{707709E7-518B-474A-BBBF-5AC581690C67}" type="pres">
      <dgm:prSet presAssocID="{39B0C21B-18C5-4762-A9EB-399CB26F9074}" presName="node" presStyleLbl="node1" presStyleIdx="0" presStyleCnt="4" custScaleX="62543" custScaleY="4621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31C4A8E-D746-466B-8AF8-EFAF4166FE7D}" type="pres">
      <dgm:prSet presAssocID="{BC943DE2-C095-4581-8AFD-8E47697A4C2F}" presName="parTrans" presStyleLbl="bgSibTrans2D1" presStyleIdx="1" presStyleCnt="4" custScaleX="52762" custLinFactNeighborX="-7475" custLinFactNeighborY="-40870"/>
      <dgm:spPr/>
      <dgm:t>
        <a:bodyPr/>
        <a:lstStyle/>
        <a:p>
          <a:endParaRPr lang="es-VE"/>
        </a:p>
      </dgm:t>
    </dgm:pt>
    <dgm:pt modelId="{AE02AC4F-E8A6-4803-9A74-21B4F736AEC7}" type="pres">
      <dgm:prSet presAssocID="{DC3046FB-8A71-4C4C-AB19-23D226F1FBBA}" presName="node" presStyleLbl="node1" presStyleIdx="1" presStyleCnt="4" custScaleX="68543" custScaleY="3515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627F80E-1D06-44DF-9885-E9B11C55EE6F}" type="pres">
      <dgm:prSet presAssocID="{07C89E25-6710-48BC-9F71-A60A0D590ADD}" presName="parTrans" presStyleLbl="bgSibTrans2D1" presStyleIdx="2" presStyleCnt="4" custScaleX="66167" custLinFactNeighborX="8451" custLinFactNeighborY="-38658"/>
      <dgm:spPr/>
      <dgm:t>
        <a:bodyPr/>
        <a:lstStyle/>
        <a:p>
          <a:endParaRPr lang="es-VE"/>
        </a:p>
      </dgm:t>
    </dgm:pt>
    <dgm:pt modelId="{599C14EB-234B-4EA5-B2B1-DCFDBEA6F95A}" type="pres">
      <dgm:prSet presAssocID="{BCD9F0DE-A250-40ED-9DA4-597B90CD753B}" presName="node" presStyleLbl="node1" presStyleIdx="2" presStyleCnt="4" custScaleX="58915" custScaleY="34874" custRadScaleRad="102058" custRadScaleInc="527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6408495-99E3-4C07-B4D3-8104CE90D97E}" type="pres">
      <dgm:prSet presAssocID="{E61A8597-F162-4CCD-BCD4-DBADA320E332}" presName="parTrans" presStyleLbl="bgSibTrans2D1" presStyleIdx="3" presStyleCnt="4" custScaleX="56999"/>
      <dgm:spPr/>
      <dgm:t>
        <a:bodyPr/>
        <a:lstStyle/>
        <a:p>
          <a:endParaRPr lang="es-VE"/>
        </a:p>
      </dgm:t>
    </dgm:pt>
    <dgm:pt modelId="{1918B9A1-7CAC-43C6-9CE3-5A60914B2C2F}" type="pres">
      <dgm:prSet presAssocID="{FA9B70C0-D63C-4ACF-BE2F-8FCCD3E983F0}" presName="node" presStyleLbl="node1" presStyleIdx="3" presStyleCnt="4" custScaleX="68902" custScaleY="48387" custRadScaleRad="100432" custRadScaleInc="-178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0496C390-1EA8-47EC-85D4-854BB9F43B41}" srcId="{0624F356-C1BA-4D7C-A893-166D004CB8B8}" destId="{39B0C21B-18C5-4762-A9EB-399CB26F9074}" srcOrd="0" destOrd="0" parTransId="{562734E4-61BB-44B1-BE47-7BCC62275F27}" sibTransId="{063486CF-BAA6-4DAA-AC1A-C544FBAB785F}"/>
    <dgm:cxn modelId="{D55AA75D-0D2E-4555-9E63-605E0290A591}" type="presOf" srcId="{E61A8597-F162-4CCD-BCD4-DBADA320E332}" destId="{46408495-99E3-4C07-B4D3-8104CE90D97E}" srcOrd="0" destOrd="0" presId="urn:microsoft.com/office/officeart/2005/8/layout/radial4"/>
    <dgm:cxn modelId="{A29B0315-D737-464D-B802-CFCADAE4F05E}" srcId="{4F816437-8B33-4657-8B18-B1C915257D7E}" destId="{0624F356-C1BA-4D7C-A893-166D004CB8B8}" srcOrd="0" destOrd="0" parTransId="{C856C92C-C618-4F81-8AAB-A72D90D85AEF}" sibTransId="{C8052AB8-9872-44C0-9C7C-624EC4EA8B14}"/>
    <dgm:cxn modelId="{A422CD53-34E6-44C1-8049-17EA07B7DD34}" type="presOf" srcId="{BC943DE2-C095-4581-8AFD-8E47697A4C2F}" destId="{E31C4A8E-D746-466B-8AF8-EFAF4166FE7D}" srcOrd="0" destOrd="0" presId="urn:microsoft.com/office/officeart/2005/8/layout/radial4"/>
    <dgm:cxn modelId="{F2BB2841-33F7-43ED-82A4-BC7BFA8F9259}" type="presOf" srcId="{4F816437-8B33-4657-8B18-B1C915257D7E}" destId="{DF540CD9-5023-4A9D-8340-3E778CF3ECEE}" srcOrd="0" destOrd="0" presId="urn:microsoft.com/office/officeart/2005/8/layout/radial4"/>
    <dgm:cxn modelId="{84EB1C28-1BA4-410F-92A4-A6327C2BF3FC}" srcId="{0624F356-C1BA-4D7C-A893-166D004CB8B8}" destId="{DC3046FB-8A71-4C4C-AB19-23D226F1FBBA}" srcOrd="1" destOrd="0" parTransId="{BC943DE2-C095-4581-8AFD-8E47697A4C2F}" sibTransId="{8167E321-4B69-4D1C-A160-CB3666FEB040}"/>
    <dgm:cxn modelId="{7AC5AD51-C10C-4007-AA05-33F980823442}" type="presOf" srcId="{FA9B70C0-D63C-4ACF-BE2F-8FCCD3E983F0}" destId="{1918B9A1-7CAC-43C6-9CE3-5A60914B2C2F}" srcOrd="0" destOrd="0" presId="urn:microsoft.com/office/officeart/2005/8/layout/radial4"/>
    <dgm:cxn modelId="{C87C7992-6068-42F1-A999-B33B9A750686}" type="presOf" srcId="{562734E4-61BB-44B1-BE47-7BCC62275F27}" destId="{B4652C1C-41F4-4E33-A85A-984AF296596B}" srcOrd="0" destOrd="0" presId="urn:microsoft.com/office/officeart/2005/8/layout/radial4"/>
    <dgm:cxn modelId="{05686C40-1B9E-4C43-BC34-F63E33385812}" type="presOf" srcId="{39B0C21B-18C5-4762-A9EB-399CB26F9074}" destId="{707709E7-518B-474A-BBBF-5AC581690C67}" srcOrd="0" destOrd="0" presId="urn:microsoft.com/office/officeart/2005/8/layout/radial4"/>
    <dgm:cxn modelId="{21474BBD-DFB5-49EE-945A-1CBF02A22CD3}" type="presOf" srcId="{07C89E25-6710-48BC-9F71-A60A0D590ADD}" destId="{F627F80E-1D06-44DF-9885-E9B11C55EE6F}" srcOrd="0" destOrd="0" presId="urn:microsoft.com/office/officeart/2005/8/layout/radial4"/>
    <dgm:cxn modelId="{77AAD412-7475-4ACE-AE73-B9A4EB8B23DF}" type="presOf" srcId="{BCD9F0DE-A250-40ED-9DA4-597B90CD753B}" destId="{599C14EB-234B-4EA5-B2B1-DCFDBEA6F95A}" srcOrd="0" destOrd="0" presId="urn:microsoft.com/office/officeart/2005/8/layout/radial4"/>
    <dgm:cxn modelId="{8E5F9C0A-ADB5-4AC4-AE8B-B4D476022B5D}" type="presOf" srcId="{0624F356-C1BA-4D7C-A893-166D004CB8B8}" destId="{F03411F6-1BCE-4008-BC2F-AEFF9240579B}" srcOrd="0" destOrd="0" presId="urn:microsoft.com/office/officeart/2005/8/layout/radial4"/>
    <dgm:cxn modelId="{93A94055-AE79-4AE6-A797-8CEEF2431BE1}" type="presOf" srcId="{DC3046FB-8A71-4C4C-AB19-23D226F1FBBA}" destId="{AE02AC4F-E8A6-4803-9A74-21B4F736AEC7}" srcOrd="0" destOrd="0" presId="urn:microsoft.com/office/officeart/2005/8/layout/radial4"/>
    <dgm:cxn modelId="{7CF888C3-13C9-47B1-9F4B-AF305D755A1A}" srcId="{0624F356-C1BA-4D7C-A893-166D004CB8B8}" destId="{FA9B70C0-D63C-4ACF-BE2F-8FCCD3E983F0}" srcOrd="3" destOrd="0" parTransId="{E61A8597-F162-4CCD-BCD4-DBADA320E332}" sibTransId="{E46D4505-5D89-468B-A2E7-DE04DE11BF1F}"/>
    <dgm:cxn modelId="{91CA2F24-169E-4BEA-8369-87E875F8C042}" srcId="{0624F356-C1BA-4D7C-A893-166D004CB8B8}" destId="{BCD9F0DE-A250-40ED-9DA4-597B90CD753B}" srcOrd="2" destOrd="0" parTransId="{07C89E25-6710-48BC-9F71-A60A0D590ADD}" sibTransId="{699667B6-4A2E-4ADD-BB60-5CC767496DD4}"/>
    <dgm:cxn modelId="{D2EC3191-B1EE-4168-89B4-3FC6669E47AD}" type="presParOf" srcId="{DF540CD9-5023-4A9D-8340-3E778CF3ECEE}" destId="{F03411F6-1BCE-4008-BC2F-AEFF9240579B}" srcOrd="0" destOrd="0" presId="urn:microsoft.com/office/officeart/2005/8/layout/radial4"/>
    <dgm:cxn modelId="{6E8C5A03-5843-4585-9AA6-359E84FB4C20}" type="presParOf" srcId="{DF540CD9-5023-4A9D-8340-3E778CF3ECEE}" destId="{B4652C1C-41F4-4E33-A85A-984AF296596B}" srcOrd="1" destOrd="0" presId="urn:microsoft.com/office/officeart/2005/8/layout/radial4"/>
    <dgm:cxn modelId="{178A3B2E-4789-405B-99BA-F167DA1D69D8}" type="presParOf" srcId="{DF540CD9-5023-4A9D-8340-3E778CF3ECEE}" destId="{707709E7-518B-474A-BBBF-5AC581690C67}" srcOrd="2" destOrd="0" presId="urn:microsoft.com/office/officeart/2005/8/layout/radial4"/>
    <dgm:cxn modelId="{914F62D5-C127-45B6-AD4D-B13CC20BE741}" type="presParOf" srcId="{DF540CD9-5023-4A9D-8340-3E778CF3ECEE}" destId="{E31C4A8E-D746-466B-8AF8-EFAF4166FE7D}" srcOrd="3" destOrd="0" presId="urn:microsoft.com/office/officeart/2005/8/layout/radial4"/>
    <dgm:cxn modelId="{9DFB86B4-AEE4-44E0-9A8E-DD8067035B28}" type="presParOf" srcId="{DF540CD9-5023-4A9D-8340-3E778CF3ECEE}" destId="{AE02AC4F-E8A6-4803-9A74-21B4F736AEC7}" srcOrd="4" destOrd="0" presId="urn:microsoft.com/office/officeart/2005/8/layout/radial4"/>
    <dgm:cxn modelId="{E7F7686A-486C-47B2-9E18-8E3083491E96}" type="presParOf" srcId="{DF540CD9-5023-4A9D-8340-3E778CF3ECEE}" destId="{F627F80E-1D06-44DF-9885-E9B11C55EE6F}" srcOrd="5" destOrd="0" presId="urn:microsoft.com/office/officeart/2005/8/layout/radial4"/>
    <dgm:cxn modelId="{296D2D93-3C72-4FCC-ADE1-227DB9E6B6CC}" type="presParOf" srcId="{DF540CD9-5023-4A9D-8340-3E778CF3ECEE}" destId="{599C14EB-234B-4EA5-B2B1-DCFDBEA6F95A}" srcOrd="6" destOrd="0" presId="urn:microsoft.com/office/officeart/2005/8/layout/radial4"/>
    <dgm:cxn modelId="{B1E7ACB9-D756-4DB1-B903-487B60C8882D}" type="presParOf" srcId="{DF540CD9-5023-4A9D-8340-3E778CF3ECEE}" destId="{46408495-99E3-4C07-B4D3-8104CE90D97E}" srcOrd="7" destOrd="0" presId="urn:microsoft.com/office/officeart/2005/8/layout/radial4"/>
    <dgm:cxn modelId="{A8714959-95F4-4E05-908A-0F197EAD8FB6}" type="presParOf" srcId="{DF540CD9-5023-4A9D-8340-3E778CF3ECEE}" destId="{1918B9A1-7CAC-43C6-9CE3-5A60914B2C2F}" srcOrd="8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411F6-1BCE-4008-BC2F-AEFF9240579B}">
      <dsp:nvSpPr>
        <dsp:cNvPr id="0" name=""/>
        <dsp:cNvSpPr/>
      </dsp:nvSpPr>
      <dsp:spPr>
        <a:xfrm>
          <a:off x="3131850" y="3121377"/>
          <a:ext cx="2468880" cy="2036826"/>
        </a:xfrm>
        <a:prstGeom prst="flowChartAlternateProcess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6500" kern="1200" dirty="0"/>
        </a:p>
      </dsp:txBody>
      <dsp:txXfrm>
        <a:off x="3231278" y="3220805"/>
        <a:ext cx="2270024" cy="1837970"/>
      </dsp:txXfrm>
    </dsp:sp>
    <dsp:sp modelId="{B4652C1C-41F4-4E33-A85A-984AF296596B}">
      <dsp:nvSpPr>
        <dsp:cNvPr id="0" name=""/>
        <dsp:cNvSpPr/>
      </dsp:nvSpPr>
      <dsp:spPr>
        <a:xfrm rot="11367344">
          <a:off x="1473798" y="3388180"/>
          <a:ext cx="1134130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709E7-518B-474A-BBBF-5AC581690C67}">
      <dsp:nvSpPr>
        <dsp:cNvPr id="0" name=""/>
        <dsp:cNvSpPr/>
      </dsp:nvSpPr>
      <dsp:spPr>
        <a:xfrm>
          <a:off x="403514" y="3168356"/>
          <a:ext cx="1466906" cy="867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b="1" kern="1200" dirty="0" smtClean="0">
              <a:latin typeface="Arial" pitchFamily="34" charset="0"/>
              <a:cs typeface="Arial" pitchFamily="34" charset="0"/>
            </a:rPr>
            <a:t>Ontológicos</a:t>
          </a:r>
          <a:r>
            <a:rPr lang="es-VE" sz="1100" kern="1200" dirty="0" smtClean="0"/>
            <a:t> </a:t>
          </a:r>
          <a:endParaRPr lang="es-VE" sz="1100" kern="1200" dirty="0"/>
        </a:p>
      </dsp:txBody>
      <dsp:txXfrm>
        <a:off x="428913" y="3193755"/>
        <a:ext cx="1416108" cy="816394"/>
      </dsp:txXfrm>
    </dsp:sp>
    <dsp:sp modelId="{E31C4A8E-D746-466B-8AF8-EFAF4166FE7D}">
      <dsp:nvSpPr>
        <dsp:cNvPr id="0" name=""/>
        <dsp:cNvSpPr/>
      </dsp:nvSpPr>
      <dsp:spPr>
        <a:xfrm rot="14694672">
          <a:off x="2801782" y="1566374"/>
          <a:ext cx="1027007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2AC4F-E8A6-4803-9A74-21B4F736AEC7}">
      <dsp:nvSpPr>
        <dsp:cNvPr id="0" name=""/>
        <dsp:cNvSpPr/>
      </dsp:nvSpPr>
      <dsp:spPr>
        <a:xfrm>
          <a:off x="2244292" y="994555"/>
          <a:ext cx="1607632" cy="6595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b="1" kern="1200" dirty="0" smtClean="0">
              <a:latin typeface="Arial" pitchFamily="34" charset="0"/>
              <a:cs typeface="Arial" pitchFamily="34" charset="0"/>
            </a:rPr>
            <a:t>Epistemológicos </a:t>
          </a:r>
          <a:endParaRPr lang="es-VE" sz="1400" b="1" kern="1200" dirty="0">
            <a:latin typeface="Arial" pitchFamily="34" charset="0"/>
            <a:cs typeface="Arial" pitchFamily="34" charset="0"/>
          </a:endParaRPr>
        </a:p>
      </dsp:txBody>
      <dsp:txXfrm>
        <a:off x="2263610" y="1013873"/>
        <a:ext cx="1568996" cy="620938"/>
      </dsp:txXfrm>
    </dsp:sp>
    <dsp:sp modelId="{F627F80E-1D06-44DF-9885-E9B11C55EE6F}">
      <dsp:nvSpPr>
        <dsp:cNvPr id="0" name=""/>
        <dsp:cNvSpPr/>
      </dsp:nvSpPr>
      <dsp:spPr>
        <a:xfrm rot="18171988">
          <a:off x="5069007" y="1606179"/>
          <a:ext cx="1426877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C14EB-234B-4EA5-B2B1-DCFDBEA6F95A}">
      <dsp:nvSpPr>
        <dsp:cNvPr id="0" name=""/>
        <dsp:cNvSpPr/>
      </dsp:nvSpPr>
      <dsp:spPr>
        <a:xfrm>
          <a:off x="5494437" y="997171"/>
          <a:ext cx="1381813" cy="6543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b="1" kern="1200" dirty="0" smtClean="0">
              <a:latin typeface="Arial" pitchFamily="34" charset="0"/>
              <a:cs typeface="Arial" pitchFamily="34" charset="0"/>
            </a:rPr>
            <a:t>Axiológicos </a:t>
          </a:r>
          <a:endParaRPr lang="es-VE" sz="1400" b="1" kern="1200" dirty="0">
            <a:latin typeface="Arial" pitchFamily="34" charset="0"/>
            <a:cs typeface="Arial" pitchFamily="34" charset="0"/>
          </a:endParaRPr>
        </a:p>
      </dsp:txBody>
      <dsp:txXfrm>
        <a:off x="5513602" y="1016336"/>
        <a:ext cx="1343483" cy="616027"/>
      </dsp:txXfrm>
    </dsp:sp>
    <dsp:sp modelId="{46408495-99E3-4C07-B4D3-8104CE90D97E}">
      <dsp:nvSpPr>
        <dsp:cNvPr id="0" name=""/>
        <dsp:cNvSpPr/>
      </dsp:nvSpPr>
      <dsp:spPr>
        <a:xfrm rot="21037065">
          <a:off x="6176692" y="3382519"/>
          <a:ext cx="1286952" cy="703630"/>
        </a:xfrm>
        <a:prstGeom prst="leftArrow">
          <a:avLst>
            <a:gd name="adj1" fmla="val 60000"/>
            <a:gd name="adj2" fmla="val 50000"/>
          </a:avLst>
        </a:prstGeom>
        <a:solidFill>
          <a:srgbClr val="FF33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8B9A1-7CAC-43C6-9CE3-5A60914B2C2F}">
      <dsp:nvSpPr>
        <dsp:cNvPr id="0" name=""/>
        <dsp:cNvSpPr/>
      </dsp:nvSpPr>
      <dsp:spPr>
        <a:xfrm>
          <a:off x="7125965" y="3096343"/>
          <a:ext cx="1616052" cy="907908"/>
        </a:xfrm>
        <a:prstGeom prst="roundRect">
          <a:avLst>
            <a:gd name="adj" fmla="val 10000"/>
          </a:avLst>
        </a:prstGeom>
        <a:solidFill>
          <a:srgbClr val="FF33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b="1" kern="1200" dirty="0" smtClean="0">
              <a:latin typeface="Arial" pitchFamily="34" charset="0"/>
              <a:cs typeface="Arial" pitchFamily="34" charset="0"/>
            </a:rPr>
            <a:t>Metodológicos </a:t>
          </a:r>
          <a:endParaRPr lang="es-VE" sz="1400" b="1" kern="1200" dirty="0">
            <a:latin typeface="Arial" pitchFamily="34" charset="0"/>
            <a:cs typeface="Arial" pitchFamily="34" charset="0"/>
          </a:endParaRPr>
        </a:p>
      </dsp:txBody>
      <dsp:txXfrm>
        <a:off x="7152557" y="3122935"/>
        <a:ext cx="1562868" cy="854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0" y="332656"/>
          <a:ext cx="91440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331640" y="478413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latin typeface="Arial" pitchFamily="34" charset="0"/>
                <a:cs typeface="Arial" pitchFamily="34" charset="0"/>
              </a:rPr>
              <a:t>VINCULAR LA DIDÁCTICA DE LA LENGUA A TRAVÉS DEL JUEGO PARA FAVORECER EL ASPECTO CREADOR</a:t>
            </a:r>
            <a:endParaRPr lang="es-VE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Conector curvado"/>
          <p:cNvCxnSpPr/>
          <p:nvPr/>
        </p:nvCxnSpPr>
        <p:spPr>
          <a:xfrm rot="5400000" flipH="1" flipV="1">
            <a:off x="1799692" y="2528900"/>
            <a:ext cx="1008112" cy="7920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curvado"/>
          <p:cNvCxnSpPr/>
          <p:nvPr/>
        </p:nvCxnSpPr>
        <p:spPr>
          <a:xfrm rot="16200000" flipH="1">
            <a:off x="6660232" y="2492897"/>
            <a:ext cx="792088" cy="648072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2843808" y="2967335"/>
            <a:ext cx="3096344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200" b="1" cap="none" spc="50" dirty="0" smtClean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Concepciones</a:t>
            </a:r>
            <a:endParaRPr lang="es-ES" sz="3200" b="1" cap="none" spc="50" dirty="0">
              <a:ln w="11430"/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 rot="18106296">
            <a:off x="1086302" y="25275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b="1" dirty="0" smtClean="0">
                <a:latin typeface="Arial" pitchFamily="34" charset="0"/>
                <a:cs typeface="Arial" pitchFamily="34" charset="0"/>
              </a:rPr>
              <a:t>Teoría </a:t>
            </a:r>
          </a:p>
          <a:p>
            <a:pPr algn="ctr"/>
            <a:r>
              <a:rPr lang="es-VE" sz="1400" b="1" dirty="0" smtClean="0">
                <a:latin typeface="Arial" pitchFamily="34" charset="0"/>
                <a:cs typeface="Arial" pitchFamily="34" charset="0"/>
              </a:rPr>
              <a:t>del ser </a:t>
            </a:r>
            <a:endParaRPr lang="es-V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3779912" y="11775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b="1" dirty="0" smtClean="0">
                <a:latin typeface="Arial" pitchFamily="34" charset="0"/>
                <a:cs typeface="Arial" pitchFamily="34" charset="0"/>
              </a:rPr>
              <a:t>Conocimiento científico </a:t>
            </a:r>
            <a:endParaRPr lang="es-VE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48 Conector recto de flecha"/>
          <p:cNvCxnSpPr/>
          <p:nvPr/>
        </p:nvCxnSpPr>
        <p:spPr>
          <a:xfrm>
            <a:off x="4067944" y="1700808"/>
            <a:ext cx="122413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49 Rectángulo redondeado"/>
          <p:cNvSpPr/>
          <p:nvPr/>
        </p:nvSpPr>
        <p:spPr>
          <a:xfrm>
            <a:off x="2771800" y="5517232"/>
            <a:ext cx="36004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Didáctica  de la Lengua </a:t>
            </a:r>
            <a:endParaRPr lang="es-VE" dirty="0"/>
          </a:p>
        </p:txBody>
      </p:sp>
      <p:sp>
        <p:nvSpPr>
          <p:cNvPr id="51" name="50 CuadroTexto"/>
          <p:cNvSpPr txBox="1"/>
          <p:nvPr/>
        </p:nvSpPr>
        <p:spPr>
          <a:xfrm rot="3057997">
            <a:off x="6622421" y="2554632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b="1" dirty="0" smtClean="0">
                <a:latin typeface="Arial" pitchFamily="34" charset="0"/>
                <a:cs typeface="Arial" pitchFamily="34" charset="0"/>
              </a:rPr>
              <a:t>Objetivos </a:t>
            </a:r>
            <a:endParaRPr lang="es-VE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65 Conector curvado"/>
          <p:cNvCxnSpPr/>
          <p:nvPr/>
        </p:nvCxnSpPr>
        <p:spPr>
          <a:xfrm rot="5400000">
            <a:off x="7559539" y="4688347"/>
            <a:ext cx="576063" cy="73596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7020272" y="4993431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b="1" dirty="0" smtClean="0">
                <a:latin typeface="Arial" pitchFamily="34" charset="0"/>
                <a:cs typeface="Arial" pitchFamily="34" charset="0"/>
              </a:rPr>
              <a:t>Paradigma </a:t>
            </a:r>
            <a:endParaRPr lang="es-VE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14 Conector angular"/>
          <p:cNvCxnSpPr/>
          <p:nvPr/>
        </p:nvCxnSpPr>
        <p:spPr>
          <a:xfrm rot="10800000" flipV="1">
            <a:off x="6444208" y="5157192"/>
            <a:ext cx="720080" cy="50405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curvado"/>
          <p:cNvCxnSpPr/>
          <p:nvPr/>
        </p:nvCxnSpPr>
        <p:spPr>
          <a:xfrm>
            <a:off x="1979712" y="4437112"/>
            <a:ext cx="864096" cy="7920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323528" y="5528682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smtClean="0">
                <a:latin typeface="Arial" pitchFamily="34" charset="0"/>
                <a:cs typeface="Arial" pitchFamily="34" charset="0"/>
              </a:rPr>
              <a:t>Autora:</a:t>
            </a:r>
          </a:p>
          <a:p>
            <a:r>
              <a:rPr lang="es-VE" sz="1200" b="1" dirty="0" smtClean="0">
                <a:latin typeface="Arial" pitchFamily="34" charset="0"/>
                <a:cs typeface="Arial" pitchFamily="34" charset="0"/>
              </a:rPr>
              <a:t>Ana Iris Bustamante Sánchez</a:t>
            </a:r>
          </a:p>
          <a:p>
            <a:r>
              <a:rPr lang="es-VE" sz="1200" b="1" dirty="0" smtClean="0">
                <a:latin typeface="Arial" pitchFamily="34" charset="0"/>
                <a:cs typeface="Arial" pitchFamily="34" charset="0"/>
              </a:rPr>
              <a:t>Facilitador:</a:t>
            </a:r>
          </a:p>
          <a:p>
            <a:r>
              <a:rPr lang="es-VE" sz="1200" b="1" dirty="0" smtClean="0">
                <a:latin typeface="Arial" pitchFamily="34" charset="0"/>
                <a:cs typeface="Arial" pitchFamily="34" charset="0"/>
              </a:rPr>
              <a:t>Dr. Enrique Guerrero</a:t>
            </a:r>
            <a:endParaRPr lang="es-VE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26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1123</TotalTime>
  <Words>43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Dieguito</dc:creator>
  <cp:lastModifiedBy>LanderX</cp:lastModifiedBy>
  <cp:revision>118</cp:revision>
  <dcterms:created xsi:type="dcterms:W3CDTF">2011-04-07T14:06:50Z</dcterms:created>
  <dcterms:modified xsi:type="dcterms:W3CDTF">2011-07-22T02:40:51Z</dcterms:modified>
</cp:coreProperties>
</file>