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29/07/2011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14480" y="785794"/>
            <a:ext cx="6806560" cy="1894362"/>
          </a:xfrm>
        </p:spPr>
        <p:txBody>
          <a:bodyPr>
            <a:normAutofit/>
          </a:bodyPr>
          <a:lstStyle/>
          <a:p>
            <a:r>
              <a:rPr lang="es-MX" sz="6000" dirty="0" err="1" smtClean="0"/>
              <a:t>Caracteristicas</a:t>
            </a:r>
            <a:endParaRPr lang="es-ES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3968" y="1556792"/>
            <a:ext cx="3657600" cy="4572000"/>
          </a:xfrm>
        </p:spPr>
        <p:txBody>
          <a:bodyPr/>
          <a:lstStyle/>
          <a:p>
            <a:r>
              <a:rPr lang="es-MX" dirty="0" smtClean="0"/>
              <a:t>En un periodo de frenética imaginación creativa -los primeros veinte años del siglo XX- nace, concretamente, entre 1915 y 1917, el movimiento dadaísta. </a:t>
            </a:r>
            <a:endParaRPr lang="es-ES" dirty="0"/>
          </a:p>
        </p:txBody>
      </p:sp>
      <p:pic>
        <p:nvPicPr>
          <p:cNvPr id="6" name="5 Marcador de contenido" descr="images (25)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755576" y="1772816"/>
            <a:ext cx="3320654" cy="32765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pic>
        <p:nvPicPr>
          <p:cNvPr id="7" name="6 Marcador de contenido" descr="images (26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772816"/>
            <a:ext cx="2926085" cy="3344097"/>
          </a:xfrm>
        </p:spPr>
      </p:pic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>
          <a:xfrm>
            <a:off x="3851920" y="764704"/>
            <a:ext cx="4075928" cy="5407496"/>
          </a:xfrm>
        </p:spPr>
        <p:txBody>
          <a:bodyPr>
            <a:normAutofit/>
          </a:bodyPr>
          <a:lstStyle/>
          <a:p>
            <a:r>
              <a:rPr lang="es-MX" dirty="0" smtClean="0"/>
              <a:t> el dadaísmo es el que reacciona de manera más violenta y extremista, cuestionando todos los valores estéticos y éticos tradicionales que, según los criterios de sus militantes, habían llevado a la civilización occidental y al horror de la primera guerra mundial.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7" name="6 Marcador de contenido" descr="images (27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28800"/>
            <a:ext cx="2928067" cy="2371898"/>
          </a:xfrm>
        </p:spPr>
      </p:pic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>
          <a:xfrm>
            <a:off x="3995936" y="836712"/>
            <a:ext cx="3931912" cy="5335488"/>
          </a:xfrm>
        </p:spPr>
        <p:txBody>
          <a:bodyPr>
            <a:normAutofit/>
          </a:bodyPr>
          <a:lstStyle/>
          <a:p>
            <a:r>
              <a:rPr lang="es-MX" dirty="0" smtClean="0"/>
              <a:t>la actitud </a:t>
            </a:r>
            <a:r>
              <a:rPr lang="es-MX" dirty="0" err="1" smtClean="0"/>
              <a:t>dadá</a:t>
            </a:r>
            <a:r>
              <a:rPr lang="es-MX" dirty="0" smtClean="0"/>
              <a:t> se propone acciones de perturbación con la finalidad de poner en crisis el sistema, utilizaba contra la sociedad los mismos procedimientos que ésta utilizaba, usaba las cosas a las cuales la sociedad atribuía un valor con el valor contrario.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4 Marcador de contenido" descr="images (22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268760"/>
            <a:ext cx="2758827" cy="3862358"/>
          </a:xfrm>
        </p:spPr>
      </p:pic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MX" dirty="0" smtClean="0"/>
              <a:t>un ejemplo, cuando </a:t>
            </a:r>
            <a:r>
              <a:rPr lang="es-MX" dirty="0" err="1" smtClean="0"/>
              <a:t>Duchamp</a:t>
            </a:r>
            <a:r>
              <a:rPr lang="es-MX" dirty="0" smtClean="0"/>
              <a:t> pone bigotes a La Gioconda de Leonardo no quiere destruir una obra maestra sino contestar la veneración que la opinión común le atribuye pasivamente.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75</Words>
  <Application>Microsoft Office PowerPoint</Application>
  <PresentationFormat>Presentación en pantalla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Caracteristicas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Caracteristicas</dc:title>
  <dc:creator>Usuario</dc:creator>
  <cp:lastModifiedBy>Usuario</cp:lastModifiedBy>
  <cp:revision>2</cp:revision>
  <dcterms:modified xsi:type="dcterms:W3CDTF">2011-07-30T00:11:26Z</dcterms:modified>
</cp:coreProperties>
</file>