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D280F-1530-49DD-A8E0-B7E073E6F3C7}" type="datetimeFigureOut">
              <a:rPr lang="es-ES" smtClean="0"/>
              <a:t>01/08/2011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E98D-3684-45E5-BA4C-E7091201E29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UCMC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UCMC</dc:creator>
  <cp:lastModifiedBy>UCMC</cp:lastModifiedBy>
  <cp:revision>1</cp:revision>
  <dcterms:created xsi:type="dcterms:W3CDTF">2011-08-01T16:57:11Z</dcterms:created>
  <dcterms:modified xsi:type="dcterms:W3CDTF">2011-08-01T16:59:22Z</dcterms:modified>
</cp:coreProperties>
</file>