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0E870F5-3A6E-AA42-99DA-C5555CA59B50}" type="datetimeFigureOut">
              <a:rPr lang="es-ES_tradnl" smtClean="0"/>
              <a:t>19/11/2010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AB2C138-545A-3E42-B00B-2C5750C9A600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Maquetación en InDesing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La producción editorial</a:t>
            </a:r>
          </a:p>
          <a:p>
            <a:r>
              <a:rPr lang="es-ES_tradnl" sz="2800" dirty="0" smtClean="0"/>
              <a:t>Diagramación y maquetación</a:t>
            </a:r>
          </a:p>
          <a:p>
            <a:r>
              <a:rPr lang="es-ES_tradnl" sz="2800" dirty="0" smtClean="0"/>
              <a:t>Flujo de trabajo</a:t>
            </a:r>
          </a:p>
          <a:p>
            <a:r>
              <a:rPr lang="es-ES_tradnl" sz="2800" dirty="0" smtClean="0"/>
              <a:t>Creación de páginas maestras</a:t>
            </a:r>
          </a:p>
          <a:p>
            <a:r>
              <a:rPr lang="es-ES_tradnl" sz="2800" dirty="0" smtClean="0"/>
              <a:t>Creación de estilos de carácter y de párrafo</a:t>
            </a:r>
          </a:p>
          <a:p>
            <a:r>
              <a:rPr lang="es-ES_tradnl" sz="2800" dirty="0" smtClean="0"/>
              <a:t>Traslado del texto a las páginas</a:t>
            </a:r>
          </a:p>
          <a:p>
            <a:r>
              <a:rPr lang="es-ES_tradnl" sz="2800" dirty="0" smtClean="0"/>
              <a:t>Espacios para imágenes</a:t>
            </a:r>
          </a:p>
          <a:p>
            <a:r>
              <a:rPr lang="es-ES_tradnl" sz="2800" dirty="0" smtClean="0"/>
              <a:t>Manejo de tablas</a:t>
            </a:r>
          </a:p>
          <a:p>
            <a:endParaRPr lang="es-ES_tradnl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Contenido del curso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0999" y="1719071"/>
            <a:ext cx="4983089" cy="4407408"/>
          </a:xfrm>
        </p:spPr>
        <p:txBody>
          <a:bodyPr>
            <a:noAutofit/>
          </a:bodyPr>
          <a:lstStyle/>
          <a:p>
            <a:r>
              <a:rPr lang="es-ES_tradnl" sz="2800" dirty="0" smtClean="0"/>
              <a:t>Se refiere al proceso por el que se diseña, organiza, produce y distribuye un material gráfico, virtual o digital.</a:t>
            </a:r>
          </a:p>
          <a:p>
            <a:r>
              <a:rPr lang="es-ES_tradnl" sz="2800" dirty="0" smtClean="0"/>
              <a:t>Se relaciona con el Diseño Editorial, la producción gráfica y las nuevas tecnologías de información.</a:t>
            </a:r>
          </a:p>
          <a:p>
            <a:endParaRPr lang="es-ES_tradnl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La producción editorial</a:t>
            </a:r>
            <a:br>
              <a:rPr lang="es-ES_tradnl" smtClean="0"/>
            </a:br>
            <a:endParaRPr lang="es-ES_tradnl" dirty="0"/>
          </a:p>
        </p:txBody>
      </p:sp>
      <p:pic>
        <p:nvPicPr>
          <p:cNvPr id="1026" name="Picture 2" descr="C:\Users\MarcoV\AppData\Local\Microsoft\Windows\Temporary Internet Files\Content.IE5\F1ARV1JX\MC90025020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16832"/>
            <a:ext cx="333007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55776" y="1600200"/>
            <a:ext cx="6287070" cy="4925144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Comprende:</a:t>
            </a:r>
          </a:p>
          <a:p>
            <a:pPr lvl="1"/>
            <a:r>
              <a:rPr lang="es-ES_tradnl" sz="2400" dirty="0" smtClean="0"/>
              <a:t>La fase de ideación, donde se realiza el diseño editorial, en un proceso que conocemos como DIAGRAMACIÓN.</a:t>
            </a:r>
          </a:p>
          <a:p>
            <a:pPr lvl="1"/>
            <a:r>
              <a:rPr lang="es-ES_tradnl" sz="2400" dirty="0" smtClean="0"/>
              <a:t>Producción creativa: por el que se realiza la MAQUETACIÓN  DEL MATERIAL.</a:t>
            </a:r>
          </a:p>
          <a:p>
            <a:pPr lvl="1"/>
            <a:r>
              <a:rPr lang="es-ES_tradnl" sz="2400" dirty="0" smtClean="0"/>
              <a:t>Producción Industrial:  por el que se hace la EDICIÓN o IMPRESIÓN del material.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 producción editorial</a:t>
            </a:r>
            <a:br>
              <a:rPr lang="es-ES_tradnl" dirty="0" smtClean="0"/>
            </a:br>
            <a:endParaRPr lang="es-ES_tradnl" dirty="0"/>
          </a:p>
        </p:txBody>
      </p:sp>
      <p:pic>
        <p:nvPicPr>
          <p:cNvPr id="2050" name="Picture 2" descr="C:\Users\MarcoV\AppData\Local\Microsoft\Windows\Temporary Internet Files\Content.IE5\XPRNT156\MC90033168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18097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arcoV\AppData\Local\Microsoft\Windows\Temporary Internet Files\Content.IE5\POQY659K\MC90014965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53" y="4581128"/>
            <a:ext cx="1794009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Triángulo isósceles"/>
          <p:cNvSpPr/>
          <p:nvPr/>
        </p:nvSpPr>
        <p:spPr>
          <a:xfrm>
            <a:off x="8682037" y="6597352"/>
            <a:ext cx="382414" cy="21398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s-MX" sz="700" dirty="0" smtClean="0"/>
              <a:t>CM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5314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Es el proceso creativo que se realiza para organizar «información gráfica» en un espacio al que de manera general se le llama «página».</a:t>
            </a:r>
          </a:p>
          <a:p>
            <a:r>
              <a:rPr lang="es-MX" sz="2800" dirty="0" smtClean="0"/>
              <a:t>La información gráfica en términos generales se puede reducir a textos e imágenes.</a:t>
            </a:r>
          </a:p>
          <a:p>
            <a:endParaRPr lang="es-MX" sz="2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Diagramación</a:t>
            </a:r>
            <a:endParaRPr lang="es-MX" dirty="0"/>
          </a:p>
        </p:txBody>
      </p:sp>
      <p:pic>
        <p:nvPicPr>
          <p:cNvPr id="3074" name="Picture 2" descr="C:\Users\MarcoV\AppData\Local\Microsoft\Windows\Temporary Internet Files\Content.IE5\POQY659K\MC900439356[1]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043" y="1600200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8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4690864" cy="4421087"/>
          </a:xfrm>
        </p:spPr>
        <p:txBody>
          <a:bodyPr>
            <a:normAutofit/>
          </a:bodyPr>
          <a:lstStyle/>
          <a:p>
            <a:r>
              <a:rPr lang="es-MX" sz="3200" dirty="0" smtClean="0"/>
              <a:t>Refiere al proceso de producir el original mecánico o digital que se utilizará para imprimir el material gráfico o «publicar» el material virtual.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Maquetación</a:t>
            </a:r>
            <a:endParaRPr lang="es-MX" dirty="0"/>
          </a:p>
        </p:txBody>
      </p:sp>
      <p:pic>
        <p:nvPicPr>
          <p:cNvPr id="4098" name="Picture 2" descr="C:\Users\MarcoV\AppData\Local\Microsoft\Windows\Temporary Internet Files\Content.IE5\7OV3689P\MC90023176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840" y="2197100"/>
            <a:ext cx="3364785" cy="274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5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380" y="1600200"/>
            <a:ext cx="5152764" cy="4525963"/>
          </a:xfrm>
        </p:spPr>
        <p:txBody>
          <a:bodyPr>
            <a:noAutofit/>
          </a:bodyPr>
          <a:lstStyle/>
          <a:p>
            <a:r>
              <a:rPr lang="es-MX" sz="2800" dirty="0" smtClean="0"/>
              <a:t>Comprende todos los procesos mecánicos que hacen posible la producción en serie de un material, ya sea a través de sistemas de impresión (offset, serigrafía, hueco grabado…) o por medios digitales o virtuales.</a:t>
            </a:r>
            <a:endParaRPr lang="es-MX" sz="2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Edición</a:t>
            </a:r>
            <a:endParaRPr lang="es-MX" dirty="0"/>
          </a:p>
        </p:txBody>
      </p:sp>
      <p:pic>
        <p:nvPicPr>
          <p:cNvPr id="5122" name="Picture 2" descr="C:\Users\MarcoV\AppData\Local\Microsoft\Windows\Temporary Internet Files\Content.IE5\XPRNT156\MC9002151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303" y="1772816"/>
            <a:ext cx="2307247" cy="175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MarcoV\AppData\Local\Microsoft\Windows\Temporary Internet Files\Content.IE5\POQY659K\MC90023209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04" y="4264026"/>
            <a:ext cx="2494484" cy="186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6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El </a:t>
            </a:r>
            <a:r>
              <a:rPr lang="es-MX" sz="3200" dirty="0" err="1" smtClean="0"/>
              <a:t>InDesing</a:t>
            </a:r>
            <a:r>
              <a:rPr lang="es-MX" sz="3200" dirty="0" smtClean="0"/>
              <a:t> de ADOBE en uno de varios </a:t>
            </a:r>
            <a:r>
              <a:rPr lang="es-MX" sz="3200" dirty="0" err="1" smtClean="0"/>
              <a:t>software´s</a:t>
            </a:r>
            <a:r>
              <a:rPr lang="es-MX" sz="3200" dirty="0" smtClean="0"/>
              <a:t> dedicados a la MAQUETACIÓN de materiales gráficos, destinados a sistemas de impresión en papel, y hoy día a publicaciones virtuales en formato </a:t>
            </a:r>
            <a:r>
              <a:rPr lang="es-MX" sz="3200" dirty="0" err="1" smtClean="0"/>
              <a:t>PDF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No es un procesador de textos, aunque tenga capacidad de edición muy cercana a uno de ellos.</a:t>
            </a:r>
            <a:endParaRPr lang="es-MX" sz="3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InDesing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82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flujo de trabajo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68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123</TotalTime>
  <Words>304</Words>
  <Application>Microsoft Office PowerPoint</Application>
  <PresentationFormat>Presentación en pantalla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Cuadrícula</vt:lpstr>
      <vt:lpstr>Maquetación en InDesing</vt:lpstr>
      <vt:lpstr>Contenido del curso</vt:lpstr>
      <vt:lpstr>La producción editorial </vt:lpstr>
      <vt:lpstr>La producción editorial </vt:lpstr>
      <vt:lpstr>Diagramación</vt:lpstr>
      <vt:lpstr>Maquetación</vt:lpstr>
      <vt:lpstr>Edición</vt:lpstr>
      <vt:lpstr>InDesing</vt:lpstr>
      <vt:lpstr>El flujo de trabajo</vt:lpstr>
    </vt:vector>
  </TitlesOfParts>
  <Company>Grupo Educativo del Sureste, S.C.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Maquetación en InDesing</dc:title>
  <dc:creator>LINCE</dc:creator>
  <cp:lastModifiedBy>MarcoV</cp:lastModifiedBy>
  <cp:revision>16</cp:revision>
  <dcterms:created xsi:type="dcterms:W3CDTF">2010-11-18T02:47:57Z</dcterms:created>
  <dcterms:modified xsi:type="dcterms:W3CDTF">2010-11-19T16:33:51Z</dcterms:modified>
</cp:coreProperties>
</file>