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921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922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9221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22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922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</p:grpSp>
        <p:sp>
          <p:nvSpPr>
            <p:cNvPr id="923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9232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9233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9234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9235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9236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9237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923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23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9240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9241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819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CO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819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820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</p:grp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820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820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821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821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821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821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821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821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F93E47E-AA6B-4123-ADE5-825887CEC712}" type="datetimeFigureOut">
              <a:rPr lang="es-CO" smtClean="0"/>
              <a:pPr/>
              <a:t>29/08/2011</a:t>
            </a:fld>
            <a:endParaRPr lang="es-CO"/>
          </a:p>
        </p:txBody>
      </p:sp>
      <p:sp>
        <p:nvSpPr>
          <p:cNvPr id="821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CO"/>
          </a:p>
        </p:txBody>
      </p:sp>
      <p:sp>
        <p:nvSpPr>
          <p:cNvPr id="821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6CA95E7-9DAB-4837-BB82-B529EDD3BF1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>
          <a:xfrm>
            <a:off x="395536" y="332656"/>
            <a:ext cx="7772400" cy="1179562"/>
          </a:xfrm>
        </p:spPr>
        <p:txBody>
          <a:bodyPr>
            <a:noAutofit/>
          </a:bodyPr>
          <a:lstStyle/>
          <a:p>
            <a:pPr algn="ctr"/>
            <a:r>
              <a:rPr lang="es-CO" sz="8000" dirty="0" smtClean="0">
                <a:solidFill>
                  <a:schemeClr val="tx1">
                    <a:lumMod val="85000"/>
                  </a:schemeClr>
                </a:solidFill>
              </a:rPr>
              <a:t>B-</a:t>
            </a:r>
            <a:r>
              <a:rPr lang="es-CO" sz="8000" dirty="0" err="1" smtClean="0">
                <a:solidFill>
                  <a:schemeClr val="tx1">
                    <a:lumMod val="85000"/>
                  </a:schemeClr>
                </a:solidFill>
              </a:rPr>
              <a:t>learning</a:t>
            </a:r>
            <a:endParaRPr lang="es-CO" sz="80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>
          <a:xfrm>
            <a:off x="251520" y="2060848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CO" dirty="0" smtClean="0"/>
              <a:t>consiste en un proceso docente semipresencial; esto significa que un curso dictado en este formato incluirá tanto clases presenciales como actividades de e-</a:t>
            </a:r>
            <a:r>
              <a:rPr lang="es-CO" dirty="0" err="1" smtClean="0"/>
              <a:t>learning</a:t>
            </a:r>
            <a:r>
              <a:rPr lang="es-CO" dirty="0" smtClean="0"/>
              <a:t>.</a:t>
            </a:r>
          </a:p>
          <a:p>
            <a:pPr algn="l"/>
            <a:endParaRPr lang="es-CO" dirty="0" smtClean="0"/>
          </a:p>
          <a:p>
            <a:pPr algn="l"/>
            <a:endParaRPr lang="es-CO" dirty="0" smtClean="0"/>
          </a:p>
        </p:txBody>
      </p:sp>
      <p:pic>
        <p:nvPicPr>
          <p:cNvPr id="13314" name="Picture 2" descr="http://2.bp.blogspot.com/_4KNVrPgkBiQ/TLpUKzUiyqI/AAAAAAAAAFw/HumeEvSyTPg/s1600/E-learn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861048"/>
            <a:ext cx="4392488" cy="193635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Características del b-</a:t>
            </a:r>
            <a:r>
              <a:rPr lang="es-CO" dirty="0" err="1" smtClean="0"/>
              <a:t>learning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dirty="0" smtClean="0"/>
              <a:t>considerar tanto instancias online (vía Internet u otras tecnologías digitales) como sesiones presenciales, </a:t>
            </a:r>
          </a:p>
          <a:p>
            <a:r>
              <a:rPr lang="es-CO" dirty="0" smtClean="0"/>
              <a:t>Complementa  los recursos de la  tecnologías, metodologías, apara satisfacer cada necesidad de aprendizaje,</a:t>
            </a:r>
          </a:p>
          <a:p>
            <a:r>
              <a:rPr lang="es-CO" dirty="0" smtClean="0"/>
              <a:t>aprovecha la importancia del grupo, el ritmo de aprendizaje y el contacto directo con el profesor de la enseñanza presencial, 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E-</a:t>
            </a:r>
            <a:r>
              <a:rPr lang="es-CO" dirty="0" err="1" smtClean="0"/>
              <a:t>learning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000" dirty="0" smtClean="0"/>
              <a:t>Se denomina aprendizaje </a:t>
            </a:r>
            <a:r>
              <a:rPr lang="es-CO" sz="2000" b="1" dirty="0" smtClean="0"/>
              <a:t>electrónico</a:t>
            </a:r>
            <a:r>
              <a:rPr lang="es-CO" sz="2000" dirty="0" smtClean="0"/>
              <a:t> (conocido también por el anglicismo </a:t>
            </a:r>
            <a:r>
              <a:rPr lang="es-CO" sz="2000" i="1" dirty="0" smtClean="0"/>
              <a:t>e-</a:t>
            </a:r>
            <a:r>
              <a:rPr lang="es-CO" sz="2000" i="1" dirty="0" err="1" smtClean="0"/>
              <a:t>learning</a:t>
            </a:r>
            <a:r>
              <a:rPr lang="es-CO" sz="2000" dirty="0" smtClean="0"/>
              <a:t>) a la educación a distancia completamente virtualizada a través de los nuevos canales electrónicos (las nuevas redes de comunicación, en especial Internet), utilizando para el  soporte de los procesos de enseñanza -aprendizaje. </a:t>
            </a:r>
          </a:p>
          <a:p>
            <a:pPr>
              <a:buNone/>
            </a:pPr>
            <a:endParaRPr lang="es-CO" sz="2000" dirty="0"/>
          </a:p>
        </p:txBody>
      </p:sp>
      <p:pic>
        <p:nvPicPr>
          <p:cNvPr id="4" name="3 Imagen" descr="e-learnin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501008"/>
            <a:ext cx="3333750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Características del e-</a:t>
            </a:r>
            <a:r>
              <a:rPr lang="es-CO" dirty="0" err="1" smtClean="0"/>
              <a:t>learning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800" dirty="0" smtClean="0"/>
              <a:t>los estudiantes pueden realizar un curso en su casa o lugar de trabajo, estando accesibles los contenidos cualquier día a cualquier hora</a:t>
            </a:r>
            <a:r>
              <a:rPr lang="es-CO" dirty="0" smtClean="0"/>
              <a:t>. </a:t>
            </a:r>
          </a:p>
          <a:p>
            <a:r>
              <a:rPr lang="es-CO" dirty="0" smtClean="0"/>
              <a:t>de los procesos de enseñanza-aprendizaje y participa de manera activa en la construcción de sus conocimientos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1">
  <a:themeElements>
    <a:clrScheme name="Cumbre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Cumb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mbre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75</TotalTime>
  <Words>75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Tema1</vt:lpstr>
      <vt:lpstr>B-learning</vt:lpstr>
      <vt:lpstr>Características del b-learning</vt:lpstr>
      <vt:lpstr>E-learning</vt:lpstr>
      <vt:lpstr>Características del e-learning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B-learning</dc:title>
  <dc:creator>elimarce</dc:creator>
  <cp:lastModifiedBy>UCMC</cp:lastModifiedBy>
  <cp:revision>8</cp:revision>
  <dcterms:created xsi:type="dcterms:W3CDTF">2011-08-29T02:22:51Z</dcterms:created>
  <dcterms:modified xsi:type="dcterms:W3CDTF">2011-08-29T16:42:26Z</dcterms:modified>
</cp:coreProperties>
</file>