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57" r:id="rId11"/>
    <p:sldId id="259" r:id="rId12"/>
    <p:sldId id="261" r:id="rId13"/>
    <p:sldId id="258" r:id="rId14"/>
    <p:sldId id="272" r:id="rId15"/>
    <p:sldId id="273" r:id="rId16"/>
    <p:sldId id="260" r:id="rId1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3" autoAdjust="0"/>
    <p:restoredTop sz="94746" autoAdjust="0"/>
  </p:normalViewPr>
  <p:slideViewPr>
    <p:cSldViewPr>
      <p:cViewPr>
        <p:scale>
          <a:sx n="81" d="100"/>
          <a:sy n="81" d="100"/>
        </p:scale>
        <p:origin x="-828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4968A-B0FE-4980-9D4C-D8A5DBFAC4FB}" type="datetimeFigureOut">
              <a:rPr lang="es-CO" smtClean="0"/>
              <a:t>14/03/2011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738AF-6BC2-47F9-804B-B067297E5A4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2078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738AF-6BC2-47F9-804B-B067297E5A47}" type="slidenum">
              <a:rPr lang="es-CO" smtClean="0"/>
              <a:t>14</a:t>
            </a:fld>
            <a:endParaRPr 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8EE660F-8EF2-4984-874F-7DE6E48BA1E6}" type="datetimeFigureOut">
              <a:rPr lang="es-CO" smtClean="0"/>
              <a:pPr/>
              <a:t>14/03/2011</a:t>
            </a:fld>
            <a:endParaRPr lang="es-CO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CO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4DDCE8E-137D-43E6-8887-238C1FD6E8F3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660F-8EF2-4984-874F-7DE6E48BA1E6}" type="datetimeFigureOut">
              <a:rPr lang="es-CO" smtClean="0"/>
              <a:pPr/>
              <a:t>14/03/2011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CE8E-137D-43E6-8887-238C1FD6E8F3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660F-8EF2-4984-874F-7DE6E48BA1E6}" type="datetimeFigureOut">
              <a:rPr lang="es-CO" smtClean="0"/>
              <a:pPr/>
              <a:t>14/03/2011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CE8E-137D-43E6-8887-238C1FD6E8F3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EE660F-8EF2-4984-874F-7DE6E48BA1E6}" type="datetimeFigureOut">
              <a:rPr lang="es-CO" smtClean="0"/>
              <a:pPr/>
              <a:t>14/03/2011</a:t>
            </a:fld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4DDCE8E-137D-43E6-8887-238C1FD6E8F3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8EE660F-8EF2-4984-874F-7DE6E48BA1E6}" type="datetimeFigureOut">
              <a:rPr lang="es-CO" smtClean="0"/>
              <a:pPr/>
              <a:t>14/03/2011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CO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4DDCE8E-137D-43E6-8887-238C1FD6E8F3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660F-8EF2-4984-874F-7DE6E48BA1E6}" type="datetimeFigureOut">
              <a:rPr lang="es-CO" smtClean="0"/>
              <a:pPr/>
              <a:t>14/03/2011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CE8E-137D-43E6-8887-238C1FD6E8F3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660F-8EF2-4984-874F-7DE6E48BA1E6}" type="datetimeFigureOut">
              <a:rPr lang="es-CO" smtClean="0"/>
              <a:pPr/>
              <a:t>14/03/2011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CE8E-137D-43E6-8887-238C1FD6E8F3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EE660F-8EF2-4984-874F-7DE6E48BA1E6}" type="datetimeFigureOut">
              <a:rPr lang="es-CO" smtClean="0"/>
              <a:pPr/>
              <a:t>14/03/2011</a:t>
            </a:fld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4DDCE8E-137D-43E6-8887-238C1FD6E8F3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660F-8EF2-4984-874F-7DE6E48BA1E6}" type="datetimeFigureOut">
              <a:rPr lang="es-CO" smtClean="0"/>
              <a:pPr/>
              <a:t>14/03/2011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CE8E-137D-43E6-8887-238C1FD6E8F3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EE660F-8EF2-4984-874F-7DE6E48BA1E6}" type="datetimeFigureOut">
              <a:rPr lang="es-CO" smtClean="0"/>
              <a:pPr/>
              <a:t>14/03/2011</a:t>
            </a:fld>
            <a:endParaRPr lang="es-CO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4DDCE8E-137D-43E6-8887-238C1FD6E8F3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EE660F-8EF2-4984-874F-7DE6E48BA1E6}" type="datetimeFigureOut">
              <a:rPr lang="es-CO" smtClean="0"/>
              <a:pPr/>
              <a:t>14/03/2011</a:t>
            </a:fld>
            <a:endParaRPr lang="es-CO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4DDCE8E-137D-43E6-8887-238C1FD6E8F3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8EE660F-8EF2-4984-874F-7DE6E48BA1E6}" type="datetimeFigureOut">
              <a:rPr lang="es-CO" smtClean="0"/>
              <a:pPr/>
              <a:t>14/03/2011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4DDCE8E-137D-43E6-8887-238C1FD6E8F3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3688" y="188640"/>
            <a:ext cx="7772400" cy="1512167"/>
          </a:xfrm>
        </p:spPr>
        <p:txBody>
          <a:bodyPr>
            <a:normAutofit/>
          </a:bodyPr>
          <a:lstStyle/>
          <a:p>
            <a:r>
              <a:rPr lang="es-ES" sz="4400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LOS  LÍQUIDOS</a:t>
            </a:r>
            <a:endParaRPr lang="es-CO" sz="4400" cap="none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71736" y="2492896"/>
            <a:ext cx="5929354" cy="4032448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s-ES" sz="2800" dirty="0" smtClean="0">
                <a:latin typeface="Candara" pitchFamily="34" charset="0"/>
              </a:rPr>
              <a:t>Daniela Iglesias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s-ES" sz="2800" dirty="0" smtClean="0">
                <a:latin typeface="Candara" pitchFamily="34" charset="0"/>
              </a:rPr>
              <a:t>Nayith Morales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s-ES" sz="2800" dirty="0" smtClean="0">
                <a:latin typeface="Candara" pitchFamily="34" charset="0"/>
              </a:rPr>
              <a:t>Natalia Pantoja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s-ES" sz="2800" dirty="0" smtClean="0">
                <a:latin typeface="Candara" pitchFamily="34" charset="0"/>
              </a:rPr>
              <a:t>Miyerlay Tamayo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s-ES" sz="2800" dirty="0" smtClean="0">
                <a:latin typeface="Candara" pitchFamily="34" charset="0"/>
              </a:rPr>
              <a:t>Andrea Valencia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s-ES" sz="2800" dirty="0" smtClean="0">
                <a:latin typeface="Candara" pitchFamily="34" charset="0"/>
              </a:rPr>
              <a:t>Milieth Vargas </a:t>
            </a:r>
            <a:endParaRPr lang="es-CO" sz="28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659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3686172" cy="5402406"/>
          </a:xfrm>
        </p:spPr>
        <p:txBody>
          <a:bodyPr/>
          <a:lstStyle/>
          <a:p>
            <a:pPr marL="0" indent="0"/>
            <a:r>
              <a:rPr lang="es-CO" dirty="0" smtClean="0"/>
              <a:t> Poseen </a:t>
            </a:r>
            <a:r>
              <a:rPr lang="es-CO" b="1" dirty="0" smtClean="0"/>
              <a:t>capilaridad </a:t>
            </a:r>
          </a:p>
          <a:p>
            <a:pPr marL="0" indent="0">
              <a:buNone/>
            </a:pPr>
            <a:r>
              <a:rPr lang="es-CO" dirty="0" smtClean="0"/>
              <a:t>consiste </a:t>
            </a:r>
            <a:r>
              <a:rPr lang="es-CO" dirty="0"/>
              <a:t>en el ascenso espontaneo de un liquido dentro de un tubo estrecho gracias a las  fuerzas de </a:t>
            </a:r>
            <a:r>
              <a:rPr lang="es-CO" b="1" dirty="0"/>
              <a:t>cohesión </a:t>
            </a:r>
            <a:r>
              <a:rPr lang="es-CO" dirty="0"/>
              <a:t>entre las partículas de un liquido y la fuerza de atracción entre dicho liquido y las paredes del recipiente, llamada fuerza de </a:t>
            </a:r>
            <a:r>
              <a:rPr lang="es-CO" b="1" dirty="0"/>
              <a:t>adhesión.</a:t>
            </a:r>
            <a:endParaRPr lang="es-CO" dirty="0"/>
          </a:p>
        </p:txBody>
      </p:sp>
      <p:pic>
        <p:nvPicPr>
          <p:cNvPr id="8194" name="Picture 2" descr="http://www.virtual.unal.edu.co/cursos/ciencias/2000051/lecciones/cap01/imagenes/06_08_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88840"/>
            <a:ext cx="3365748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6091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571612"/>
            <a:ext cx="3614734" cy="4286280"/>
          </a:xfrm>
        </p:spPr>
        <p:txBody>
          <a:bodyPr>
            <a:normAutofit/>
          </a:bodyPr>
          <a:lstStyle/>
          <a:p>
            <a:pPr marL="0" indent="0"/>
            <a:r>
              <a:rPr lang="es-CO" dirty="0" smtClean="0"/>
              <a:t> La </a:t>
            </a:r>
            <a:r>
              <a:rPr lang="es-CO" b="1" dirty="0" smtClean="0"/>
              <a:t>ebullición</a:t>
            </a:r>
            <a:r>
              <a:rPr lang="es-CO" dirty="0" smtClean="0"/>
              <a:t> es el proceso físico en el que un líquido pasa a estado gaseoso. Se realiza cuando la temperatura de la </a:t>
            </a:r>
            <a:r>
              <a:rPr lang="es-CO" b="1" dirty="0" smtClean="0"/>
              <a:t>totalidad</a:t>
            </a:r>
            <a:r>
              <a:rPr lang="es-CO" dirty="0" smtClean="0"/>
              <a:t> del líquido iguala al punto de ebullición del líquido a esa presión.</a:t>
            </a:r>
            <a:endParaRPr lang="es-CO" dirty="0"/>
          </a:p>
        </p:txBody>
      </p:sp>
      <p:pic>
        <p:nvPicPr>
          <p:cNvPr id="12292" name="Picture 4" descr="Los peligros del agua hirviendo T_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916832"/>
            <a:ext cx="3429594" cy="3226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99665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endParaRPr lang="es-CO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571612"/>
            <a:ext cx="3604390" cy="4143404"/>
          </a:xfrm>
        </p:spPr>
        <p:txBody>
          <a:bodyPr>
            <a:normAutofit/>
          </a:bodyPr>
          <a:lstStyle/>
          <a:p>
            <a:pPr marL="0" indent="0"/>
            <a:r>
              <a:rPr lang="es-CO" dirty="0" smtClean="0"/>
              <a:t> La </a:t>
            </a:r>
            <a:r>
              <a:rPr lang="es-CO" b="1" dirty="0" smtClean="0"/>
              <a:t>evaporación</a:t>
            </a:r>
            <a:r>
              <a:rPr lang="es-CO" dirty="0" smtClean="0"/>
              <a:t> consiste en un proceso por el cual una sustancia en estado líquido pasa al estado gaseoso, tras haber adquirido energía suficiente para vencer la tensión superficial.</a:t>
            </a:r>
          </a:p>
        </p:txBody>
      </p:sp>
      <p:pic>
        <p:nvPicPr>
          <p:cNvPr id="10242" name="Picture 2" descr="La imagen muestra la evaporación desde una estanque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643050"/>
            <a:ext cx="4074246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125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4294967295"/>
          </p:nvPr>
        </p:nvSpPr>
        <p:spPr>
          <a:xfrm>
            <a:off x="395537" y="1268760"/>
            <a:ext cx="3744416" cy="4852987"/>
          </a:xfrm>
        </p:spPr>
        <p:txBody>
          <a:bodyPr>
            <a:normAutofit/>
          </a:bodyPr>
          <a:lstStyle/>
          <a:p>
            <a:r>
              <a:rPr lang="es-ES" b="1" dirty="0" smtClean="0"/>
              <a:t>Saturación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Cuando un recipiente contiene liquido y esta abierto, sus </a:t>
            </a:r>
            <a:r>
              <a:rPr lang="es-ES" dirty="0" err="1" smtClean="0"/>
              <a:t>moleculas</a:t>
            </a:r>
            <a:r>
              <a:rPr lang="es-ES" dirty="0" smtClean="0"/>
              <a:t> se difunden a la atmosfera </a:t>
            </a:r>
            <a:r>
              <a:rPr lang="es-ES" dirty="0" err="1" smtClean="0"/>
              <a:t>qudando</a:t>
            </a:r>
            <a:r>
              <a:rPr lang="es-ES" dirty="0" smtClean="0"/>
              <a:t> pocas en la superficie del liquido </a:t>
            </a:r>
            <a:r>
              <a:rPr lang="es-ES" dirty="0" err="1" smtClean="0"/>
              <a:t>reintegrandose</a:t>
            </a:r>
            <a:r>
              <a:rPr lang="es-ES" dirty="0" smtClean="0"/>
              <a:t> a el.</a:t>
            </a:r>
            <a:endParaRPr lang="es-ES" dirty="0" smtClean="0"/>
          </a:p>
        </p:txBody>
      </p:sp>
      <p:pic>
        <p:nvPicPr>
          <p:cNvPr id="5" name="5 Marcador de contenido" descr="solubilidad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772816"/>
            <a:ext cx="3143272" cy="3214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0096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4032448" cy="5184576"/>
          </a:xfrm>
        </p:spPr>
        <p:txBody>
          <a:bodyPr>
            <a:normAutofit/>
          </a:bodyPr>
          <a:lstStyle/>
          <a:p>
            <a:r>
              <a:rPr lang="es-ES" sz="2200" dirty="0" smtClean="0"/>
              <a:t> Al llegar a una situación </a:t>
            </a:r>
            <a:r>
              <a:rPr lang="es-CO" sz="2200" dirty="0" smtClean="0"/>
              <a:t>de Saturación, el espacio que queda sobre el liquido tendrá un numero constante de moleculas en estado de vapor que ejercen una presión constante a una determinada temperatura. Dicha presión tiene un valor fijo y se denomina </a:t>
            </a:r>
            <a:r>
              <a:rPr lang="es-CO" sz="2200" b="1" dirty="0" smtClean="0"/>
              <a:t>presión de vapor </a:t>
            </a:r>
            <a:r>
              <a:rPr lang="es-CO" sz="2200" dirty="0" smtClean="0"/>
              <a:t>de un liquido.</a:t>
            </a:r>
            <a:endParaRPr lang="es-ES" sz="2200" dirty="0"/>
          </a:p>
        </p:txBody>
      </p:sp>
      <p:pic>
        <p:nvPicPr>
          <p:cNvPr id="4" name="9 Marcador de contenido" descr="vap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554342"/>
            <a:ext cx="3906775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Rectángulo"/>
          <p:cNvSpPr/>
          <p:nvPr/>
        </p:nvSpPr>
        <p:spPr>
          <a:xfrm flipV="1">
            <a:off x="-252536" y="3717032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/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 fontScale="90000"/>
          </a:bodyPr>
          <a:lstStyle/>
          <a:p>
            <a:r>
              <a:rPr lang="es-ES" sz="4000" dirty="0" smtClean="0">
                <a:solidFill>
                  <a:schemeClr val="bg2">
                    <a:lumMod val="50000"/>
                  </a:schemeClr>
                </a:solidFill>
              </a:rPr>
              <a:t>Importancia de los líquidos</a:t>
            </a:r>
            <a:endParaRPr lang="es-E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4618856" cy="496855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s-ES" dirty="0" smtClean="0"/>
              <a:t>   Es esencial beber líquidos adecuados para así estar hidratados.</a:t>
            </a:r>
            <a:r>
              <a:rPr lang="es-ES" i="1" dirty="0" smtClean="0"/>
              <a:t> </a:t>
            </a:r>
            <a:r>
              <a:rPr lang="es-ES" dirty="0" smtClean="0"/>
              <a:t>El agua es uno de los líquidos mas importantes puesto que es esencial para la vida y también para la salud física y mental. A medida que el clima se hace más caluroso, el cuerpo comienza a perder más fluidos por la transpiración y se torna cada vez más importante mantenernos hidratados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28674" name="Picture 2" descr="http://4.bp.blogspot.com/_knrY6LTadTc/S4_sgnoI-EI/AAAAAAAAAFY/N9ttQSVZXkg/s320/beber+ag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000240"/>
            <a:ext cx="2667000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>
          <a:xfrm>
            <a:off x="457200" y="1988840"/>
            <a:ext cx="7787208" cy="2376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7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Gracias por su atención!!!</a:t>
            </a:r>
            <a:endParaRPr lang="es-ES" sz="72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86045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s-CO" sz="40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Los líquidos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1560" y="1643050"/>
            <a:ext cx="3817564" cy="452225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CO" dirty="0" smtClean="0"/>
              <a:t>   A comparación de los gases, los líquidos son mucho mas densos. Esto quiere decir que las moleculas están mas próximas entre si.</a:t>
            </a:r>
          </a:p>
          <a:p>
            <a:pPr>
              <a:buNone/>
            </a:pPr>
            <a:r>
              <a:rPr lang="es-CO" dirty="0" smtClean="0"/>
              <a:t>   Según la teoría </a:t>
            </a:r>
            <a:r>
              <a:rPr lang="es-CO" b="1" dirty="0" smtClean="0"/>
              <a:t>cinético-molecular</a:t>
            </a:r>
            <a:r>
              <a:rPr lang="es-CO" dirty="0" smtClean="0"/>
              <a:t>, al estar mas próximas entre si, los choques entre ellas son mas frecuentes.</a:t>
            </a:r>
            <a:endParaRPr lang="es-CO" dirty="0"/>
          </a:p>
        </p:txBody>
      </p:sp>
      <p:pic>
        <p:nvPicPr>
          <p:cNvPr id="8198" name="Picture 6" descr="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928802"/>
            <a:ext cx="3681437" cy="3286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90484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3898776" cy="47594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   El hecho de que los líquidos posean espacios  intermoleculares altos, no quiere decir que las partículas puedan deslizarse unas sobre otras, es por ello que también son llamadas </a:t>
            </a:r>
            <a:r>
              <a:rPr lang="es-ES" b="1" dirty="0" smtClean="0"/>
              <a:t>fluidos.</a:t>
            </a:r>
          </a:p>
          <a:p>
            <a:pPr>
              <a:buNone/>
            </a:pP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7170" name="Picture 2" descr="http://2.bp.blogspot.com/_DEddCGw5on8/S_-3DqxmVJI/AAAAAAAAACw/nE_ockxQC2o/s1600/liquid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7" y="1988841"/>
            <a:ext cx="3096344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s-ES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Propiedades de los líquidos</a:t>
            </a:r>
            <a:endParaRPr lang="es-ES" b="1" cap="none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43050"/>
            <a:ext cx="3543296" cy="4830902"/>
          </a:xfrm>
        </p:spPr>
        <p:txBody>
          <a:bodyPr/>
          <a:lstStyle/>
          <a:p>
            <a:r>
              <a:rPr lang="es-ES" dirty="0" smtClean="0"/>
              <a:t> Poseen </a:t>
            </a:r>
            <a:r>
              <a:rPr lang="es-ES" b="1" dirty="0" smtClean="0"/>
              <a:t>volumen</a:t>
            </a:r>
            <a:r>
              <a:rPr lang="es-ES" dirty="0" smtClean="0"/>
              <a:t> </a:t>
            </a:r>
            <a:r>
              <a:rPr lang="es-ES" b="1" dirty="0" smtClean="0"/>
              <a:t>constante</a:t>
            </a:r>
            <a:r>
              <a:rPr lang="es-ES" dirty="0" smtClean="0"/>
              <a:t>, debido a que las fuerzas de atracción intermoleculares son relativamente altas como para impedir que estas se expandan como ocurre con los gases.</a:t>
            </a:r>
            <a:endParaRPr lang="es-ES" dirty="0"/>
          </a:p>
        </p:txBody>
      </p:sp>
      <p:pic>
        <p:nvPicPr>
          <p:cNvPr id="6146" name="Picture 2" descr="Probe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214553"/>
            <a:ext cx="3114680" cy="338298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43050"/>
            <a:ext cx="3186106" cy="3946190"/>
          </a:xfrm>
        </p:spPr>
        <p:txBody>
          <a:bodyPr/>
          <a:lstStyle/>
          <a:p>
            <a:r>
              <a:rPr lang="es-ES" dirty="0" smtClean="0"/>
              <a:t> Adoptan la forma del recipiente que los contiene ya que sus moléculas se pueden deslizar unas sobre otras, es decir tienen </a:t>
            </a:r>
            <a:r>
              <a:rPr lang="es-ES" b="1" dirty="0" smtClean="0"/>
              <a:t>forma variable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124" name="Picture 4" descr="http://2.bp.blogspot.com/_lXiw1nsuAtU/TKKO4gA_h1I/AAAAAAAAAA0/mBqbyHS66ac/s320/bhbhbh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857364"/>
            <a:ext cx="3643338" cy="3257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3614734" cy="5188092"/>
          </a:xfrm>
        </p:spPr>
        <p:txBody>
          <a:bodyPr>
            <a:normAutofit/>
          </a:bodyPr>
          <a:lstStyle/>
          <a:p>
            <a:r>
              <a:rPr lang="es-ES" sz="2500" dirty="0" smtClean="0"/>
              <a:t>Tienen la capacidad de </a:t>
            </a:r>
            <a:r>
              <a:rPr lang="es-ES" sz="2500" b="1" dirty="0" smtClean="0"/>
              <a:t>difusión lenta</a:t>
            </a:r>
            <a:r>
              <a:rPr lang="es-ES" sz="2500" dirty="0" smtClean="0"/>
              <a:t>, debido a que las distancias intermoleculares son mas pequeñas. </a:t>
            </a:r>
            <a:endParaRPr lang="es-ES" sz="2500" dirty="0"/>
          </a:p>
        </p:txBody>
      </p:sp>
      <p:pic>
        <p:nvPicPr>
          <p:cNvPr id="4" name="Picture 4" descr="http://www.kalipedia.com/kalipediamedia/cienciasnaturales/media/200709/24/fisicayquimica/20070924klpcnafyq_20.Ies.S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643050"/>
            <a:ext cx="3786214" cy="2938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Image Figur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000504"/>
            <a:ext cx="3139282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O" dirty="0" smtClean="0"/>
              <a:t>Poseen </a:t>
            </a:r>
            <a:r>
              <a:rPr lang="es-CO" b="1" dirty="0" smtClean="0"/>
              <a:t>Viscosidad Variable</a:t>
            </a:r>
            <a:r>
              <a:rPr lang="es-CO" dirty="0" smtClean="0"/>
              <a:t>.</a:t>
            </a:r>
            <a:br>
              <a:rPr lang="es-CO" dirty="0" smtClean="0"/>
            </a:br>
            <a:r>
              <a:rPr lang="es-CO" dirty="0" smtClean="0"/>
              <a:t>Una Diferencia notable de esta propiedad, es muy obvia en líquidos como el agua y el aceite.</a:t>
            </a:r>
            <a:endParaRPr lang="es-CO" dirty="0"/>
          </a:p>
        </p:txBody>
      </p:sp>
      <p:pic>
        <p:nvPicPr>
          <p:cNvPr id="6" name="Picture 4" descr="http://t0.gstatic.com/images?q=tbn:ANd9GcSC3s6evqLHddx0NZAAVRotweQ02K3zSgHqKhxevkM6l3_mRaxbZ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221088"/>
            <a:ext cx="273630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5 Marcador de contenido" descr="agua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772816"/>
            <a:ext cx="2734594" cy="2146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099032"/>
            <a:ext cx="3466728" cy="4873752"/>
          </a:xfrm>
        </p:spPr>
        <p:txBody>
          <a:bodyPr/>
          <a:lstStyle/>
          <a:p>
            <a:r>
              <a:rPr lang="es-ES" dirty="0" smtClean="0"/>
              <a:t>Son prácticamente </a:t>
            </a:r>
            <a:r>
              <a:rPr lang="es-ES" b="1" dirty="0" smtClean="0"/>
              <a:t>Incompresibles</a:t>
            </a:r>
            <a:r>
              <a:rPr lang="es-ES" dirty="0" smtClean="0"/>
              <a:t>.</a:t>
            </a:r>
            <a:r>
              <a:rPr lang="es-ES" dirty="0"/>
              <a:t> </a:t>
            </a:r>
            <a:r>
              <a:rPr lang="es-ES" dirty="0" smtClean="0"/>
              <a:t>Aun a temperaturas muy altas su volumen se altera muy poco, debido a que el espacio libre entre las moléculas es mínimo.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96752"/>
            <a:ext cx="345638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3240360" cy="2376264"/>
          </a:xfrm>
        </p:spPr>
        <p:txBody>
          <a:bodyPr>
            <a:normAutofit/>
          </a:bodyPr>
          <a:lstStyle/>
          <a:p>
            <a:r>
              <a:rPr lang="es-ES" dirty="0" smtClean="0"/>
              <a:t>La Cohesión entre las moléculas de un liquido es uniforme hacia todas las direcciones.</a:t>
            </a:r>
            <a:r>
              <a:rPr lang="es-ES" dirty="0"/>
              <a:t> </a:t>
            </a:r>
            <a:endParaRPr lang="es-ES" dirty="0" smtClean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355976" y="3933056"/>
            <a:ext cx="3538736" cy="2570584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Estos poseen una propiedad muy singular, llamada </a:t>
            </a:r>
            <a:r>
              <a:rPr lang="es-ES" b="1" dirty="0" smtClean="0"/>
              <a:t>tensión superficial</a:t>
            </a:r>
            <a:r>
              <a:rPr lang="es-ES" dirty="0" smtClean="0"/>
              <a:t> y su ejemplo mas claro es en la formación de gotas.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467545" y="404664"/>
            <a:ext cx="7848872" cy="5760639"/>
            <a:chOff x="467545" y="404664"/>
            <a:chExt cx="7848872" cy="576063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5" y="404664"/>
              <a:ext cx="4248472" cy="30963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5" y="3419802"/>
              <a:ext cx="3600400" cy="27455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Personalizado 1">
      <a:majorFont>
        <a:latin typeface="Kristen ITC"/>
        <a:ea typeface=""/>
        <a:cs typeface=""/>
      </a:majorFont>
      <a:minorFont>
        <a:latin typeface="Verdana"/>
        <a:ea typeface=""/>
        <a:cs typeface="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489</TotalTime>
  <Words>459</Words>
  <Application>Microsoft Office PowerPoint</Application>
  <PresentationFormat>Presentación en pantalla (4:3)</PresentationFormat>
  <Paragraphs>31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Mirador</vt:lpstr>
      <vt:lpstr>LOS  LÍQUIDOS</vt:lpstr>
      <vt:lpstr>Los líquidos</vt:lpstr>
      <vt:lpstr>Presentación de PowerPoint</vt:lpstr>
      <vt:lpstr>Propiedades de los líquidos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Importancia de los líquidos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Líquidos</dc:title>
  <dc:creator>KATHERINE</dc:creator>
  <cp:lastModifiedBy>VANESSA</cp:lastModifiedBy>
  <cp:revision>43</cp:revision>
  <dcterms:created xsi:type="dcterms:W3CDTF">2001-01-01T05:18:15Z</dcterms:created>
  <dcterms:modified xsi:type="dcterms:W3CDTF">2011-03-15T01:23:59Z</dcterms:modified>
</cp:coreProperties>
</file>