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306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59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61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9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31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11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59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36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2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75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95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56748-EFB0-48B7-B1B0-42B99E4C4D93}" type="datetimeFigureOut">
              <a:rPr lang="es-ES" smtClean="0"/>
              <a:t>05/09/2011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09A8D-7F1F-4472-B452-57F62F4F3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66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58097"/>
            <a:ext cx="2505075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179631" y="3995036"/>
            <a:ext cx="3399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AQUÍ SE COLOCAN LAS FICHAS QUE FALTAN PAR LLEGAR AL DIEZ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475656" y="980728"/>
            <a:ext cx="65527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DOMINO DEL DIEZ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627784" y="1588150"/>
            <a:ext cx="493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¿CUÁNTO FALTA PARA LLEGAR AL ____ 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9738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1</cp:revision>
  <dcterms:created xsi:type="dcterms:W3CDTF">2011-09-05T22:31:31Z</dcterms:created>
  <dcterms:modified xsi:type="dcterms:W3CDTF">2011-09-05T22:35:07Z</dcterms:modified>
</cp:coreProperties>
</file>