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4" r:id="rId3"/>
    <p:sldId id="263" r:id="rId4"/>
    <p:sldId id="257" r:id="rId5"/>
    <p:sldId id="260" r:id="rId6"/>
    <p:sldId id="258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E0CFD9-27CE-4042-B342-7A419031F6FB}" type="doc">
      <dgm:prSet loTypeId="urn:microsoft.com/office/officeart/2005/8/layout/cycle5" loCatId="cycle" qsTypeId="urn:microsoft.com/office/officeart/2005/8/quickstyle/3d3" qsCatId="3D" csTypeId="urn:microsoft.com/office/officeart/2005/8/colors/accent4_1" csCatId="accent4" phldr="1"/>
      <dgm:spPr/>
      <dgm:t>
        <a:bodyPr/>
        <a:lstStyle/>
        <a:p>
          <a:endParaRPr lang="es-CO"/>
        </a:p>
      </dgm:t>
    </dgm:pt>
    <dgm:pt modelId="{616799B4-BFD1-4083-8B67-7DEB2ECDA2A8}">
      <dgm:prSet phldrT="[Texto]"/>
      <dgm:spPr/>
      <dgm:t>
        <a:bodyPr/>
        <a:lstStyle/>
        <a:p>
          <a:r>
            <a:rPr lang="es-CO" dirty="0" smtClean="0"/>
            <a:t>ARCHIVO</a:t>
          </a:r>
          <a:endParaRPr lang="es-CO" dirty="0"/>
        </a:p>
      </dgm:t>
    </dgm:pt>
    <dgm:pt modelId="{E8109B99-08F7-4F3C-8033-206626358C4F}" type="parTrans" cxnId="{4B1F4AB4-D621-4A93-A177-98DAE412778D}">
      <dgm:prSet/>
      <dgm:spPr/>
      <dgm:t>
        <a:bodyPr/>
        <a:lstStyle/>
        <a:p>
          <a:endParaRPr lang="es-CO"/>
        </a:p>
      </dgm:t>
    </dgm:pt>
    <dgm:pt modelId="{C513CE17-E63D-41FF-AABB-DA15AFB70D91}" type="sibTrans" cxnId="{4B1F4AB4-D621-4A93-A177-98DAE412778D}">
      <dgm:prSet/>
      <dgm:spPr/>
      <dgm:t>
        <a:bodyPr/>
        <a:lstStyle/>
        <a:p>
          <a:endParaRPr lang="es-CO"/>
        </a:p>
      </dgm:t>
    </dgm:pt>
    <dgm:pt modelId="{563FC48C-22AF-4EB1-ADED-2FC5D5D17DE0}">
      <dgm:prSet phldrT="[Texto]"/>
      <dgm:spPr/>
      <dgm:t>
        <a:bodyPr/>
        <a:lstStyle/>
        <a:p>
          <a:r>
            <a:rPr lang="es-CO" dirty="0" smtClean="0"/>
            <a:t>CARACTERISTICAS</a:t>
          </a:r>
          <a:endParaRPr lang="es-CO" dirty="0"/>
        </a:p>
      </dgm:t>
    </dgm:pt>
    <dgm:pt modelId="{DB4A51BB-9BE8-4B52-85AB-5563DE6385E0}" type="parTrans" cxnId="{3695135F-D933-4248-97D8-5B3DC1685D3B}">
      <dgm:prSet/>
      <dgm:spPr/>
      <dgm:t>
        <a:bodyPr/>
        <a:lstStyle/>
        <a:p>
          <a:endParaRPr lang="es-CO"/>
        </a:p>
      </dgm:t>
    </dgm:pt>
    <dgm:pt modelId="{61C70C35-1BA8-4CE5-9D10-8034CDA64612}" type="sibTrans" cxnId="{3695135F-D933-4248-97D8-5B3DC1685D3B}">
      <dgm:prSet/>
      <dgm:spPr/>
      <dgm:t>
        <a:bodyPr/>
        <a:lstStyle/>
        <a:p>
          <a:endParaRPr lang="es-CO"/>
        </a:p>
      </dgm:t>
    </dgm:pt>
    <dgm:pt modelId="{8C2CB8EC-FF3F-4B0C-96A4-66AE14FF3D40}">
      <dgm:prSet phldrT="[Texto]"/>
      <dgm:spPr/>
      <dgm:t>
        <a:bodyPr/>
        <a:lstStyle/>
        <a:p>
          <a:r>
            <a:rPr lang="es-CO" dirty="0" smtClean="0"/>
            <a:t>CLASIFICACION</a:t>
          </a:r>
          <a:endParaRPr lang="es-CO" dirty="0"/>
        </a:p>
      </dgm:t>
    </dgm:pt>
    <dgm:pt modelId="{6E6E2D0C-DD27-4D6E-9105-05CED3A399FB}" type="parTrans" cxnId="{FD5F01D2-2B49-4806-973E-E4BF0C998BE7}">
      <dgm:prSet/>
      <dgm:spPr/>
      <dgm:t>
        <a:bodyPr/>
        <a:lstStyle/>
        <a:p>
          <a:endParaRPr lang="es-CO"/>
        </a:p>
      </dgm:t>
    </dgm:pt>
    <dgm:pt modelId="{AD30D857-95AD-4FA8-A8E2-2EA13BEB9735}" type="sibTrans" cxnId="{FD5F01D2-2B49-4806-973E-E4BF0C998BE7}">
      <dgm:prSet/>
      <dgm:spPr/>
      <dgm:t>
        <a:bodyPr/>
        <a:lstStyle/>
        <a:p>
          <a:endParaRPr lang="es-CO"/>
        </a:p>
      </dgm:t>
    </dgm:pt>
    <dgm:pt modelId="{6105D965-23F1-4E3D-B8D7-D07B52C687A1}">
      <dgm:prSet phldrT="[Texto]"/>
      <dgm:spPr/>
      <dgm:t>
        <a:bodyPr/>
        <a:lstStyle/>
        <a:p>
          <a:r>
            <a:rPr lang="es-CO" dirty="0" smtClean="0"/>
            <a:t>DEFINICIONES </a:t>
          </a:r>
        </a:p>
        <a:p>
          <a:endParaRPr lang="es-CO" dirty="0" smtClean="0"/>
        </a:p>
        <a:p>
          <a:r>
            <a:rPr lang="es-CO" dirty="0" smtClean="0"/>
            <a:t> MEDIDAS DE UTILIZACION DE ARCHIVOS</a:t>
          </a:r>
          <a:endParaRPr lang="es-CO" dirty="0"/>
        </a:p>
      </dgm:t>
    </dgm:pt>
    <dgm:pt modelId="{AA5C3F12-567C-4385-8B7D-D81B74B5DDA0}" type="parTrans" cxnId="{3C803BA1-9D06-4CC2-A323-A3D93A20C9C0}">
      <dgm:prSet/>
      <dgm:spPr/>
      <dgm:t>
        <a:bodyPr/>
        <a:lstStyle/>
        <a:p>
          <a:endParaRPr lang="es-CO"/>
        </a:p>
      </dgm:t>
    </dgm:pt>
    <dgm:pt modelId="{7DD3C871-863E-472B-92CE-3E8352F655DE}" type="sibTrans" cxnId="{3C803BA1-9D06-4CC2-A323-A3D93A20C9C0}">
      <dgm:prSet/>
      <dgm:spPr/>
      <dgm:t>
        <a:bodyPr/>
        <a:lstStyle/>
        <a:p>
          <a:endParaRPr lang="es-CO"/>
        </a:p>
      </dgm:t>
    </dgm:pt>
    <dgm:pt modelId="{874D6065-3EA9-4885-93CE-9A9E88153287}" type="pres">
      <dgm:prSet presAssocID="{FBE0CFD9-27CE-4042-B342-7A419031F6FB}" presName="cycle" presStyleCnt="0">
        <dgm:presLayoutVars>
          <dgm:dir/>
          <dgm:resizeHandles val="exact"/>
        </dgm:presLayoutVars>
      </dgm:prSet>
      <dgm:spPr/>
    </dgm:pt>
    <dgm:pt modelId="{4D1879CB-F0FA-41B7-855C-17623546F6E2}" type="pres">
      <dgm:prSet presAssocID="{616799B4-BFD1-4083-8B67-7DEB2ECDA2A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49066CA9-1D92-47A8-8ACB-2661AE1AABEC}" type="pres">
      <dgm:prSet presAssocID="{616799B4-BFD1-4083-8B67-7DEB2ECDA2A8}" presName="spNode" presStyleCnt="0"/>
      <dgm:spPr/>
    </dgm:pt>
    <dgm:pt modelId="{2FF5C365-DF67-4F68-9481-4A01B7D071A1}" type="pres">
      <dgm:prSet presAssocID="{C513CE17-E63D-41FF-AABB-DA15AFB70D91}" presName="sibTrans" presStyleLbl="sibTrans1D1" presStyleIdx="0" presStyleCnt="4"/>
      <dgm:spPr/>
    </dgm:pt>
    <dgm:pt modelId="{887E805D-C4DC-4375-A8C8-D479E8195A30}" type="pres">
      <dgm:prSet presAssocID="{563FC48C-22AF-4EB1-ADED-2FC5D5D17DE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A8C526A-2056-451A-9703-864526B1305C}" type="pres">
      <dgm:prSet presAssocID="{563FC48C-22AF-4EB1-ADED-2FC5D5D17DE0}" presName="spNode" presStyleCnt="0"/>
      <dgm:spPr/>
    </dgm:pt>
    <dgm:pt modelId="{59FC8B2A-EB94-4966-8133-4F92E756CA68}" type="pres">
      <dgm:prSet presAssocID="{61C70C35-1BA8-4CE5-9D10-8034CDA64612}" presName="sibTrans" presStyleLbl="sibTrans1D1" presStyleIdx="1" presStyleCnt="4"/>
      <dgm:spPr/>
    </dgm:pt>
    <dgm:pt modelId="{C0068764-4D99-4B27-A0A7-4E98A7CF49D5}" type="pres">
      <dgm:prSet presAssocID="{8C2CB8EC-FF3F-4B0C-96A4-66AE14FF3D40}" presName="node" presStyleLbl="node1" presStyleIdx="2" presStyleCnt="4">
        <dgm:presLayoutVars>
          <dgm:bulletEnabled val="1"/>
        </dgm:presLayoutVars>
      </dgm:prSet>
      <dgm:spPr/>
    </dgm:pt>
    <dgm:pt modelId="{6C843E4B-32ED-4CB6-B6AA-3F22BE7A416B}" type="pres">
      <dgm:prSet presAssocID="{8C2CB8EC-FF3F-4B0C-96A4-66AE14FF3D40}" presName="spNode" presStyleCnt="0"/>
      <dgm:spPr/>
    </dgm:pt>
    <dgm:pt modelId="{75EC0516-AC55-4C77-BF73-41BE870737FA}" type="pres">
      <dgm:prSet presAssocID="{AD30D857-95AD-4FA8-A8E2-2EA13BEB9735}" presName="sibTrans" presStyleLbl="sibTrans1D1" presStyleIdx="2" presStyleCnt="4"/>
      <dgm:spPr/>
    </dgm:pt>
    <dgm:pt modelId="{0C952224-A09D-4952-A1F8-E0281C36234D}" type="pres">
      <dgm:prSet presAssocID="{6105D965-23F1-4E3D-B8D7-D07B52C687A1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1741414-E448-4104-84C0-5B54B1A0847B}" type="pres">
      <dgm:prSet presAssocID="{6105D965-23F1-4E3D-B8D7-D07B52C687A1}" presName="spNode" presStyleCnt="0"/>
      <dgm:spPr/>
    </dgm:pt>
    <dgm:pt modelId="{1780779C-0C9D-4BC1-819B-7DAE66358505}" type="pres">
      <dgm:prSet presAssocID="{7DD3C871-863E-472B-92CE-3E8352F655DE}" presName="sibTrans" presStyleLbl="sibTrans1D1" presStyleIdx="3" presStyleCnt="4"/>
      <dgm:spPr/>
    </dgm:pt>
  </dgm:ptLst>
  <dgm:cxnLst>
    <dgm:cxn modelId="{50969AED-4005-442C-8357-C0586B737C25}" type="presOf" srcId="{AD30D857-95AD-4FA8-A8E2-2EA13BEB9735}" destId="{75EC0516-AC55-4C77-BF73-41BE870737FA}" srcOrd="0" destOrd="0" presId="urn:microsoft.com/office/officeart/2005/8/layout/cycle5"/>
    <dgm:cxn modelId="{3C803BA1-9D06-4CC2-A323-A3D93A20C9C0}" srcId="{FBE0CFD9-27CE-4042-B342-7A419031F6FB}" destId="{6105D965-23F1-4E3D-B8D7-D07B52C687A1}" srcOrd="3" destOrd="0" parTransId="{AA5C3F12-567C-4385-8B7D-D81B74B5DDA0}" sibTransId="{7DD3C871-863E-472B-92CE-3E8352F655DE}"/>
    <dgm:cxn modelId="{72973548-049E-4F3E-8162-2097F7F6A242}" type="presOf" srcId="{C513CE17-E63D-41FF-AABB-DA15AFB70D91}" destId="{2FF5C365-DF67-4F68-9481-4A01B7D071A1}" srcOrd="0" destOrd="0" presId="urn:microsoft.com/office/officeart/2005/8/layout/cycle5"/>
    <dgm:cxn modelId="{6342E4B7-1D7E-44C3-9DFE-FCFA98E21A4D}" type="presOf" srcId="{FBE0CFD9-27CE-4042-B342-7A419031F6FB}" destId="{874D6065-3EA9-4885-93CE-9A9E88153287}" srcOrd="0" destOrd="0" presId="urn:microsoft.com/office/officeart/2005/8/layout/cycle5"/>
    <dgm:cxn modelId="{DF038F4C-FC77-4A04-B21E-5672B4758AE0}" type="presOf" srcId="{8C2CB8EC-FF3F-4B0C-96A4-66AE14FF3D40}" destId="{C0068764-4D99-4B27-A0A7-4E98A7CF49D5}" srcOrd="0" destOrd="0" presId="urn:microsoft.com/office/officeart/2005/8/layout/cycle5"/>
    <dgm:cxn modelId="{06051511-4CBF-4BEC-B2EA-7C7CAFEE9DF7}" type="presOf" srcId="{61C70C35-1BA8-4CE5-9D10-8034CDA64612}" destId="{59FC8B2A-EB94-4966-8133-4F92E756CA68}" srcOrd="0" destOrd="0" presId="urn:microsoft.com/office/officeart/2005/8/layout/cycle5"/>
    <dgm:cxn modelId="{FD5F01D2-2B49-4806-973E-E4BF0C998BE7}" srcId="{FBE0CFD9-27CE-4042-B342-7A419031F6FB}" destId="{8C2CB8EC-FF3F-4B0C-96A4-66AE14FF3D40}" srcOrd="2" destOrd="0" parTransId="{6E6E2D0C-DD27-4D6E-9105-05CED3A399FB}" sibTransId="{AD30D857-95AD-4FA8-A8E2-2EA13BEB9735}"/>
    <dgm:cxn modelId="{3695135F-D933-4248-97D8-5B3DC1685D3B}" srcId="{FBE0CFD9-27CE-4042-B342-7A419031F6FB}" destId="{563FC48C-22AF-4EB1-ADED-2FC5D5D17DE0}" srcOrd="1" destOrd="0" parTransId="{DB4A51BB-9BE8-4B52-85AB-5563DE6385E0}" sibTransId="{61C70C35-1BA8-4CE5-9D10-8034CDA64612}"/>
    <dgm:cxn modelId="{E8ED105C-8B94-4285-B258-AB57A5BDC406}" type="presOf" srcId="{563FC48C-22AF-4EB1-ADED-2FC5D5D17DE0}" destId="{887E805D-C4DC-4375-A8C8-D479E8195A30}" srcOrd="0" destOrd="0" presId="urn:microsoft.com/office/officeart/2005/8/layout/cycle5"/>
    <dgm:cxn modelId="{D1D4F935-4EE8-47E1-BF87-C9936C12E288}" type="presOf" srcId="{6105D965-23F1-4E3D-B8D7-D07B52C687A1}" destId="{0C952224-A09D-4952-A1F8-E0281C36234D}" srcOrd="0" destOrd="0" presId="urn:microsoft.com/office/officeart/2005/8/layout/cycle5"/>
    <dgm:cxn modelId="{391E93E7-64B9-433C-A839-4BB9FAC03549}" type="presOf" srcId="{616799B4-BFD1-4083-8B67-7DEB2ECDA2A8}" destId="{4D1879CB-F0FA-41B7-855C-17623546F6E2}" srcOrd="0" destOrd="0" presId="urn:microsoft.com/office/officeart/2005/8/layout/cycle5"/>
    <dgm:cxn modelId="{EB4ED31A-A2C0-4FA9-ACB8-35879323126F}" type="presOf" srcId="{7DD3C871-863E-472B-92CE-3E8352F655DE}" destId="{1780779C-0C9D-4BC1-819B-7DAE66358505}" srcOrd="0" destOrd="0" presId="urn:microsoft.com/office/officeart/2005/8/layout/cycle5"/>
    <dgm:cxn modelId="{4B1F4AB4-D621-4A93-A177-98DAE412778D}" srcId="{FBE0CFD9-27CE-4042-B342-7A419031F6FB}" destId="{616799B4-BFD1-4083-8B67-7DEB2ECDA2A8}" srcOrd="0" destOrd="0" parTransId="{E8109B99-08F7-4F3C-8033-206626358C4F}" sibTransId="{C513CE17-E63D-41FF-AABB-DA15AFB70D91}"/>
    <dgm:cxn modelId="{6B6F461A-3C5F-41B2-A5CD-EF730516A178}" type="presParOf" srcId="{874D6065-3EA9-4885-93CE-9A9E88153287}" destId="{4D1879CB-F0FA-41B7-855C-17623546F6E2}" srcOrd="0" destOrd="0" presId="urn:microsoft.com/office/officeart/2005/8/layout/cycle5"/>
    <dgm:cxn modelId="{890B3491-F83E-4C8C-92E0-BAE1D1763D01}" type="presParOf" srcId="{874D6065-3EA9-4885-93CE-9A9E88153287}" destId="{49066CA9-1D92-47A8-8ACB-2661AE1AABEC}" srcOrd="1" destOrd="0" presId="urn:microsoft.com/office/officeart/2005/8/layout/cycle5"/>
    <dgm:cxn modelId="{A466BDAA-EE26-4176-8575-79E14C41ACF7}" type="presParOf" srcId="{874D6065-3EA9-4885-93CE-9A9E88153287}" destId="{2FF5C365-DF67-4F68-9481-4A01B7D071A1}" srcOrd="2" destOrd="0" presId="urn:microsoft.com/office/officeart/2005/8/layout/cycle5"/>
    <dgm:cxn modelId="{8DCF3334-71A6-451C-91FE-4503F948ED4F}" type="presParOf" srcId="{874D6065-3EA9-4885-93CE-9A9E88153287}" destId="{887E805D-C4DC-4375-A8C8-D479E8195A30}" srcOrd="3" destOrd="0" presId="urn:microsoft.com/office/officeart/2005/8/layout/cycle5"/>
    <dgm:cxn modelId="{FF5BE497-0F02-49BB-95B5-5E62B1CF057E}" type="presParOf" srcId="{874D6065-3EA9-4885-93CE-9A9E88153287}" destId="{FA8C526A-2056-451A-9703-864526B1305C}" srcOrd="4" destOrd="0" presId="urn:microsoft.com/office/officeart/2005/8/layout/cycle5"/>
    <dgm:cxn modelId="{31806CC1-054F-4FD4-BB0F-5127171925E2}" type="presParOf" srcId="{874D6065-3EA9-4885-93CE-9A9E88153287}" destId="{59FC8B2A-EB94-4966-8133-4F92E756CA68}" srcOrd="5" destOrd="0" presId="urn:microsoft.com/office/officeart/2005/8/layout/cycle5"/>
    <dgm:cxn modelId="{5957D3BB-306A-4A6B-8DF6-725CDBAFD59A}" type="presParOf" srcId="{874D6065-3EA9-4885-93CE-9A9E88153287}" destId="{C0068764-4D99-4B27-A0A7-4E98A7CF49D5}" srcOrd="6" destOrd="0" presId="urn:microsoft.com/office/officeart/2005/8/layout/cycle5"/>
    <dgm:cxn modelId="{DF52C9F3-52FB-4C38-97A3-900F7216E42F}" type="presParOf" srcId="{874D6065-3EA9-4885-93CE-9A9E88153287}" destId="{6C843E4B-32ED-4CB6-B6AA-3F22BE7A416B}" srcOrd="7" destOrd="0" presId="urn:microsoft.com/office/officeart/2005/8/layout/cycle5"/>
    <dgm:cxn modelId="{7DFF4223-9759-4035-B6EC-02D758339FF1}" type="presParOf" srcId="{874D6065-3EA9-4885-93CE-9A9E88153287}" destId="{75EC0516-AC55-4C77-BF73-41BE870737FA}" srcOrd="8" destOrd="0" presId="urn:microsoft.com/office/officeart/2005/8/layout/cycle5"/>
    <dgm:cxn modelId="{04B3625D-8650-4AF0-A8B8-B3BC595D5CBD}" type="presParOf" srcId="{874D6065-3EA9-4885-93CE-9A9E88153287}" destId="{0C952224-A09D-4952-A1F8-E0281C36234D}" srcOrd="9" destOrd="0" presId="urn:microsoft.com/office/officeart/2005/8/layout/cycle5"/>
    <dgm:cxn modelId="{AF08F509-51D4-4304-8771-75AC64FD9CF2}" type="presParOf" srcId="{874D6065-3EA9-4885-93CE-9A9E88153287}" destId="{C1741414-E448-4104-84C0-5B54B1A0847B}" srcOrd="10" destOrd="0" presId="urn:microsoft.com/office/officeart/2005/8/layout/cycle5"/>
    <dgm:cxn modelId="{753EE14B-4A06-4350-85D4-9C787BEB98CC}" type="presParOf" srcId="{874D6065-3EA9-4885-93CE-9A9E88153287}" destId="{1780779C-0C9D-4BC1-819B-7DAE66358505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B2A920-FE17-4D99-9429-214A20EEB0C1}" type="doc">
      <dgm:prSet loTypeId="urn:microsoft.com/office/officeart/2005/8/layout/bProcess4" loCatId="process" qsTypeId="urn:microsoft.com/office/officeart/2005/8/quickstyle/3d2" qsCatId="3D" csTypeId="urn:microsoft.com/office/officeart/2005/8/colors/accent0_2" csCatId="mainScheme" phldr="1"/>
      <dgm:spPr/>
      <dgm:t>
        <a:bodyPr/>
        <a:lstStyle/>
        <a:p>
          <a:endParaRPr lang="es-CO"/>
        </a:p>
      </dgm:t>
    </dgm:pt>
    <dgm:pt modelId="{F56E5C07-BA48-4027-9696-1C4222801234}">
      <dgm:prSet phldrT="[Texto]"/>
      <dgm:spPr/>
      <dgm:t>
        <a:bodyPr/>
        <a:lstStyle/>
        <a:p>
          <a:r>
            <a:rPr lang="es-CO" dirty="0" smtClean="0"/>
            <a:t>ORGANIZACIÓN </a:t>
          </a:r>
          <a:endParaRPr lang="es-CO" dirty="0"/>
        </a:p>
      </dgm:t>
    </dgm:pt>
    <dgm:pt modelId="{E3B3FF24-6015-404E-A9D1-FAEA9B1A7E4F}" type="parTrans" cxnId="{90720375-9CA7-4896-93F5-971DF0812F39}">
      <dgm:prSet/>
      <dgm:spPr/>
      <dgm:t>
        <a:bodyPr/>
        <a:lstStyle/>
        <a:p>
          <a:endParaRPr lang="es-CO"/>
        </a:p>
      </dgm:t>
    </dgm:pt>
    <dgm:pt modelId="{49E9D1FC-CA6A-47BF-868A-485B92531044}" type="sibTrans" cxnId="{90720375-9CA7-4896-93F5-971DF0812F39}">
      <dgm:prSet/>
      <dgm:spPr/>
      <dgm:t>
        <a:bodyPr/>
        <a:lstStyle/>
        <a:p>
          <a:endParaRPr lang="es-CO"/>
        </a:p>
      </dgm:t>
    </dgm:pt>
    <dgm:pt modelId="{72B72F93-360C-436E-94E6-1234CCEDA9E6}">
      <dgm:prSet phldrT="[Texto]"/>
      <dgm:spPr/>
      <dgm:t>
        <a:bodyPr/>
        <a:lstStyle/>
        <a:p>
          <a:r>
            <a:rPr lang="es-CO" dirty="0" smtClean="0"/>
            <a:t>LONGITUDES</a:t>
          </a:r>
          <a:endParaRPr lang="es-CO" dirty="0"/>
        </a:p>
      </dgm:t>
    </dgm:pt>
    <dgm:pt modelId="{6DFD0031-CFED-4F1A-B320-060966A2A024}" type="parTrans" cxnId="{908B6A84-2C98-4641-B24C-2F36ABEAA768}">
      <dgm:prSet/>
      <dgm:spPr/>
      <dgm:t>
        <a:bodyPr/>
        <a:lstStyle/>
        <a:p>
          <a:endParaRPr lang="es-CO"/>
        </a:p>
      </dgm:t>
    </dgm:pt>
    <dgm:pt modelId="{C2BE0A0F-BC94-4FDC-997D-793A8E8E9767}" type="sibTrans" cxnId="{908B6A84-2C98-4641-B24C-2F36ABEAA768}">
      <dgm:prSet/>
      <dgm:spPr/>
      <dgm:t>
        <a:bodyPr/>
        <a:lstStyle/>
        <a:p>
          <a:endParaRPr lang="es-CO"/>
        </a:p>
      </dgm:t>
    </dgm:pt>
    <dgm:pt modelId="{52B0BDF7-A827-4F2E-8298-DB23FEBEC507}">
      <dgm:prSet phldrT="[Texto]"/>
      <dgm:spPr/>
      <dgm:t>
        <a:bodyPr/>
        <a:lstStyle/>
        <a:p>
          <a:r>
            <a:rPr lang="es-CO" dirty="0" smtClean="0"/>
            <a:t>ENFOQUES GENERALES PARA LA ORGANIZACIÓN</a:t>
          </a:r>
          <a:endParaRPr lang="es-CO" dirty="0"/>
        </a:p>
      </dgm:t>
    </dgm:pt>
    <dgm:pt modelId="{8BB3D424-857E-4275-8E64-A5D9D5319E9C}" type="parTrans" cxnId="{3FD7AA4A-2021-41C2-994B-3369C06FA630}">
      <dgm:prSet/>
      <dgm:spPr/>
      <dgm:t>
        <a:bodyPr/>
        <a:lstStyle/>
        <a:p>
          <a:endParaRPr lang="es-CO"/>
        </a:p>
      </dgm:t>
    </dgm:pt>
    <dgm:pt modelId="{3DF9E23F-7F96-4678-A553-256835C19625}" type="sibTrans" cxnId="{3FD7AA4A-2021-41C2-994B-3369C06FA630}">
      <dgm:prSet/>
      <dgm:spPr/>
      <dgm:t>
        <a:bodyPr/>
        <a:lstStyle/>
        <a:p>
          <a:endParaRPr lang="es-CO"/>
        </a:p>
      </dgm:t>
    </dgm:pt>
    <dgm:pt modelId="{63CDD835-E4A3-4AEC-B00B-412B49C4B0C9}">
      <dgm:prSet phldrT="[Texto]"/>
      <dgm:spPr/>
      <dgm:t>
        <a:bodyPr/>
        <a:lstStyle/>
        <a:p>
          <a:r>
            <a:rPr lang="es-CO" dirty="0" smtClean="0"/>
            <a:t>ARCHIVOS</a:t>
          </a:r>
          <a:r>
            <a:rPr lang="es-CO" baseline="0" dirty="0" smtClean="0"/>
            <a:t> SECUENCIALES:</a:t>
          </a:r>
        </a:p>
        <a:p>
          <a:r>
            <a:rPr lang="es-CO" baseline="0" dirty="0" smtClean="0"/>
            <a:t>RUNDIMIENTOS</a:t>
          </a:r>
        </a:p>
        <a:p>
          <a:r>
            <a:rPr lang="es-CO" baseline="0" dirty="0" smtClean="0"/>
            <a:t>CUESTIONES DE PROGRRAMA</a:t>
          </a:r>
          <a:endParaRPr lang="es-CO" dirty="0" smtClean="0"/>
        </a:p>
      </dgm:t>
    </dgm:pt>
    <dgm:pt modelId="{BFC784A4-2D7E-4CAB-90B9-1893F74C82E6}" type="parTrans" cxnId="{7AB0F3E5-22AD-4442-A63F-9BBF2D01DD13}">
      <dgm:prSet/>
      <dgm:spPr/>
      <dgm:t>
        <a:bodyPr/>
        <a:lstStyle/>
        <a:p>
          <a:endParaRPr lang="es-CO"/>
        </a:p>
      </dgm:t>
    </dgm:pt>
    <dgm:pt modelId="{710576DE-CE1A-43C6-ABE1-DC361393D6B9}" type="sibTrans" cxnId="{7AB0F3E5-22AD-4442-A63F-9BBF2D01DD13}">
      <dgm:prSet/>
      <dgm:spPr/>
      <dgm:t>
        <a:bodyPr/>
        <a:lstStyle/>
        <a:p>
          <a:endParaRPr lang="es-CO"/>
        </a:p>
      </dgm:t>
    </dgm:pt>
    <dgm:pt modelId="{E357C6AC-6784-4106-BF07-43DA707ADDF4}">
      <dgm:prSet phldrT="[Texto]"/>
      <dgm:spPr/>
      <dgm:t>
        <a:bodyPr/>
        <a:lstStyle/>
        <a:p>
          <a:r>
            <a:rPr lang="es-CO" dirty="0" smtClean="0"/>
            <a:t>ARCHIVOS DE TEXTO</a:t>
          </a:r>
          <a:endParaRPr lang="es-CO" dirty="0"/>
        </a:p>
      </dgm:t>
    </dgm:pt>
    <dgm:pt modelId="{003220D9-F905-4B65-9AE2-62C324229B27}" type="parTrans" cxnId="{49649E0D-C46F-45C4-A7F3-76EFEAA94DD4}">
      <dgm:prSet/>
      <dgm:spPr/>
      <dgm:t>
        <a:bodyPr/>
        <a:lstStyle/>
        <a:p>
          <a:endParaRPr lang="es-CO"/>
        </a:p>
      </dgm:t>
    </dgm:pt>
    <dgm:pt modelId="{779D06B1-6A3F-47A7-94FE-10045F8AFE1D}" type="sibTrans" cxnId="{49649E0D-C46F-45C4-A7F3-76EFEAA94DD4}">
      <dgm:prSet/>
      <dgm:spPr/>
      <dgm:t>
        <a:bodyPr/>
        <a:lstStyle/>
        <a:p>
          <a:endParaRPr lang="es-CO"/>
        </a:p>
      </dgm:t>
    </dgm:pt>
    <dgm:pt modelId="{834CF735-BE2F-472D-AFA4-A4B905A5C62F}">
      <dgm:prSet phldrT="[Texto]"/>
      <dgm:spPr/>
      <dgm:t>
        <a:bodyPr/>
        <a:lstStyle/>
        <a:p>
          <a:r>
            <a:rPr lang="es-CO" dirty="0" smtClean="0"/>
            <a:t>ARCHIVOS  INDIZADOS:</a:t>
          </a:r>
        </a:p>
        <a:p>
          <a:r>
            <a:rPr lang="es-CO" dirty="0" smtClean="0"/>
            <a:t>FUNDAMENTOS DE LOS INDICES</a:t>
          </a:r>
        </a:p>
      </dgm:t>
    </dgm:pt>
    <dgm:pt modelId="{98A774F6-756C-42F7-B6FF-53FF61CDEE63}" type="parTrans" cxnId="{FFBB78ED-88CB-42C5-814F-06B5684B6B26}">
      <dgm:prSet/>
      <dgm:spPr/>
      <dgm:t>
        <a:bodyPr/>
        <a:lstStyle/>
        <a:p>
          <a:endParaRPr lang="es-CO"/>
        </a:p>
      </dgm:t>
    </dgm:pt>
    <dgm:pt modelId="{DCC7E5CB-00E8-4DC7-97DF-6672313D1A33}" type="sibTrans" cxnId="{FFBB78ED-88CB-42C5-814F-06B5684B6B26}">
      <dgm:prSet/>
      <dgm:spPr/>
      <dgm:t>
        <a:bodyPr/>
        <a:lstStyle/>
        <a:p>
          <a:endParaRPr lang="es-CO"/>
        </a:p>
      </dgm:t>
    </dgm:pt>
    <dgm:pt modelId="{E23CFA8C-9661-40BA-BB1D-2DB26CA42313}">
      <dgm:prSet phldrT="[Texto]"/>
      <dgm:spPr/>
      <dgm:t>
        <a:bodyPr/>
        <a:lstStyle/>
        <a:p>
          <a:r>
            <a:rPr lang="es-CO" dirty="0" smtClean="0"/>
            <a:t>ARCHIVOS DISPERSOS:</a:t>
          </a:r>
        </a:p>
        <a:p>
          <a:r>
            <a:rPr lang="es-CO" dirty="0" smtClean="0"/>
            <a:t>PROCEDIMIENTO</a:t>
          </a:r>
          <a:endParaRPr lang="es-CO" dirty="0"/>
        </a:p>
      </dgm:t>
    </dgm:pt>
    <dgm:pt modelId="{8A85584F-78F3-496C-95FD-0865952854AE}" type="sibTrans" cxnId="{F72C25BF-F551-47D6-A81C-B762BC95ADA4}">
      <dgm:prSet/>
      <dgm:spPr/>
      <dgm:t>
        <a:bodyPr/>
        <a:lstStyle/>
        <a:p>
          <a:endParaRPr lang="es-CO"/>
        </a:p>
      </dgm:t>
    </dgm:pt>
    <dgm:pt modelId="{FA546B70-63E1-4C25-A14B-193655EE20E7}" type="parTrans" cxnId="{F72C25BF-F551-47D6-A81C-B762BC95ADA4}">
      <dgm:prSet/>
      <dgm:spPr/>
      <dgm:t>
        <a:bodyPr/>
        <a:lstStyle/>
        <a:p>
          <a:endParaRPr lang="es-CO"/>
        </a:p>
      </dgm:t>
    </dgm:pt>
    <dgm:pt modelId="{C5519BD0-6BE4-4C45-B92F-23B32E4E17FB}" type="pres">
      <dgm:prSet presAssocID="{2EB2A920-FE17-4D99-9429-214A20EEB0C1}" presName="Name0" presStyleCnt="0">
        <dgm:presLayoutVars>
          <dgm:dir/>
          <dgm:resizeHandles/>
        </dgm:presLayoutVars>
      </dgm:prSet>
      <dgm:spPr/>
    </dgm:pt>
    <dgm:pt modelId="{65E9939A-D6F9-4E1A-9A05-8B82F9FBE1D2}" type="pres">
      <dgm:prSet presAssocID="{F56E5C07-BA48-4027-9696-1C4222801234}" presName="compNode" presStyleCnt="0"/>
      <dgm:spPr/>
    </dgm:pt>
    <dgm:pt modelId="{0E24434D-8701-42CB-80F2-C91F9A1CBBDB}" type="pres">
      <dgm:prSet presAssocID="{F56E5C07-BA48-4027-9696-1C4222801234}" presName="dummyConnPt" presStyleCnt="0"/>
      <dgm:spPr/>
    </dgm:pt>
    <dgm:pt modelId="{4D4E2519-86A0-47A6-A633-8CF7B4474BDC}" type="pres">
      <dgm:prSet presAssocID="{F56E5C07-BA48-4027-9696-1C4222801234}" presName="node" presStyleLbl="node1" presStyleIdx="0" presStyleCnt="7">
        <dgm:presLayoutVars>
          <dgm:bulletEnabled val="1"/>
        </dgm:presLayoutVars>
      </dgm:prSet>
      <dgm:spPr/>
    </dgm:pt>
    <dgm:pt modelId="{D5831B7F-A81B-4E96-AC15-E13CA1A0DB18}" type="pres">
      <dgm:prSet presAssocID="{49E9D1FC-CA6A-47BF-868A-485B92531044}" presName="sibTrans" presStyleLbl="bgSibTrans2D1" presStyleIdx="0" presStyleCnt="6"/>
      <dgm:spPr/>
    </dgm:pt>
    <dgm:pt modelId="{B9AA2A15-1A6E-4614-AD4B-B092CF7A57C9}" type="pres">
      <dgm:prSet presAssocID="{72B72F93-360C-436E-94E6-1234CCEDA9E6}" presName="compNode" presStyleCnt="0"/>
      <dgm:spPr/>
    </dgm:pt>
    <dgm:pt modelId="{B5D45EDB-9CEE-43E6-A903-D41254618D6F}" type="pres">
      <dgm:prSet presAssocID="{72B72F93-360C-436E-94E6-1234CCEDA9E6}" presName="dummyConnPt" presStyleCnt="0"/>
      <dgm:spPr/>
    </dgm:pt>
    <dgm:pt modelId="{F4309B07-7971-48FD-B022-FDC8D40381C8}" type="pres">
      <dgm:prSet presAssocID="{72B72F93-360C-436E-94E6-1234CCEDA9E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238682E-5E04-47FC-B494-9CC6969B99FD}" type="pres">
      <dgm:prSet presAssocID="{C2BE0A0F-BC94-4FDC-997D-793A8E8E9767}" presName="sibTrans" presStyleLbl="bgSibTrans2D1" presStyleIdx="1" presStyleCnt="6"/>
      <dgm:spPr/>
    </dgm:pt>
    <dgm:pt modelId="{90CCAFAE-75AB-42A2-850A-29E200337E2B}" type="pres">
      <dgm:prSet presAssocID="{52B0BDF7-A827-4F2E-8298-DB23FEBEC507}" presName="compNode" presStyleCnt="0"/>
      <dgm:spPr/>
    </dgm:pt>
    <dgm:pt modelId="{508A39AE-0973-4D56-AEB0-14CA5C8A4D11}" type="pres">
      <dgm:prSet presAssocID="{52B0BDF7-A827-4F2E-8298-DB23FEBEC507}" presName="dummyConnPt" presStyleCnt="0"/>
      <dgm:spPr/>
    </dgm:pt>
    <dgm:pt modelId="{53B0A96E-FCB6-4922-9F30-04AF638D5CF2}" type="pres">
      <dgm:prSet presAssocID="{52B0BDF7-A827-4F2E-8298-DB23FEBEC50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84F37A3-0110-499F-ADB6-493DDF92628F}" type="pres">
      <dgm:prSet presAssocID="{3DF9E23F-7F96-4678-A553-256835C19625}" presName="sibTrans" presStyleLbl="bgSibTrans2D1" presStyleIdx="2" presStyleCnt="6"/>
      <dgm:spPr/>
    </dgm:pt>
    <dgm:pt modelId="{DB73A96C-F0CE-4E47-95C8-059A9D93FA6F}" type="pres">
      <dgm:prSet presAssocID="{63CDD835-E4A3-4AEC-B00B-412B49C4B0C9}" presName="compNode" presStyleCnt="0"/>
      <dgm:spPr/>
    </dgm:pt>
    <dgm:pt modelId="{71F5FE0C-EB14-4B92-A854-484D01B870BA}" type="pres">
      <dgm:prSet presAssocID="{63CDD835-E4A3-4AEC-B00B-412B49C4B0C9}" presName="dummyConnPt" presStyleCnt="0"/>
      <dgm:spPr/>
    </dgm:pt>
    <dgm:pt modelId="{865F1114-A62C-4768-8CFF-837FD721BC69}" type="pres">
      <dgm:prSet presAssocID="{63CDD835-E4A3-4AEC-B00B-412B49C4B0C9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5B24488C-75A6-455A-85ED-E1B23AD4EFD8}" type="pres">
      <dgm:prSet presAssocID="{710576DE-CE1A-43C6-ABE1-DC361393D6B9}" presName="sibTrans" presStyleLbl="bgSibTrans2D1" presStyleIdx="3" presStyleCnt="6"/>
      <dgm:spPr/>
    </dgm:pt>
    <dgm:pt modelId="{6BA49D11-8720-470C-B163-E52F5E782E69}" type="pres">
      <dgm:prSet presAssocID="{E357C6AC-6784-4106-BF07-43DA707ADDF4}" presName="compNode" presStyleCnt="0"/>
      <dgm:spPr/>
    </dgm:pt>
    <dgm:pt modelId="{1127DF3E-1300-4288-8E7F-2A1808B0535C}" type="pres">
      <dgm:prSet presAssocID="{E357C6AC-6784-4106-BF07-43DA707ADDF4}" presName="dummyConnPt" presStyleCnt="0"/>
      <dgm:spPr/>
    </dgm:pt>
    <dgm:pt modelId="{4443BDFD-F6E6-404D-83CE-1953D8D40E99}" type="pres">
      <dgm:prSet presAssocID="{E357C6AC-6784-4106-BF07-43DA707ADDF4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830A9F0-FE27-408C-A436-B26A776B619E}" type="pres">
      <dgm:prSet presAssocID="{779D06B1-6A3F-47A7-94FE-10045F8AFE1D}" presName="sibTrans" presStyleLbl="bgSibTrans2D1" presStyleIdx="4" presStyleCnt="6"/>
      <dgm:spPr/>
    </dgm:pt>
    <dgm:pt modelId="{0B557AFE-B113-43D2-9513-805F3F87CDCA}" type="pres">
      <dgm:prSet presAssocID="{834CF735-BE2F-472D-AFA4-A4B905A5C62F}" presName="compNode" presStyleCnt="0"/>
      <dgm:spPr/>
    </dgm:pt>
    <dgm:pt modelId="{035EB914-EFCB-41D2-A76C-A5AD56E10AD0}" type="pres">
      <dgm:prSet presAssocID="{834CF735-BE2F-472D-AFA4-A4B905A5C62F}" presName="dummyConnPt" presStyleCnt="0"/>
      <dgm:spPr/>
    </dgm:pt>
    <dgm:pt modelId="{51D2254E-7201-471E-978C-21BC9AAC91B7}" type="pres">
      <dgm:prSet presAssocID="{834CF735-BE2F-472D-AFA4-A4B905A5C62F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ADE3DFD-C734-4F25-89BC-33370BD56127}" type="pres">
      <dgm:prSet presAssocID="{DCC7E5CB-00E8-4DC7-97DF-6672313D1A33}" presName="sibTrans" presStyleLbl="bgSibTrans2D1" presStyleIdx="5" presStyleCnt="6"/>
      <dgm:spPr/>
    </dgm:pt>
    <dgm:pt modelId="{A08B5627-18EA-4F6A-9E49-A66074A72BE8}" type="pres">
      <dgm:prSet presAssocID="{E23CFA8C-9661-40BA-BB1D-2DB26CA42313}" presName="compNode" presStyleCnt="0"/>
      <dgm:spPr/>
    </dgm:pt>
    <dgm:pt modelId="{C4BC5493-3E88-40CD-9FC4-20091B642837}" type="pres">
      <dgm:prSet presAssocID="{E23CFA8C-9661-40BA-BB1D-2DB26CA42313}" presName="dummyConnPt" presStyleCnt="0"/>
      <dgm:spPr/>
    </dgm:pt>
    <dgm:pt modelId="{8AE23653-43C9-477C-9550-EE9A31627C74}" type="pres">
      <dgm:prSet presAssocID="{E23CFA8C-9661-40BA-BB1D-2DB26CA42313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CD9D9A46-1748-4928-95F8-4F83A627D49F}" type="presOf" srcId="{C2BE0A0F-BC94-4FDC-997D-793A8E8E9767}" destId="{9238682E-5E04-47FC-B494-9CC6969B99FD}" srcOrd="0" destOrd="0" presId="urn:microsoft.com/office/officeart/2005/8/layout/bProcess4"/>
    <dgm:cxn modelId="{0604BC3D-076D-4BE8-BAE8-5520D657CB7B}" type="presOf" srcId="{2EB2A920-FE17-4D99-9429-214A20EEB0C1}" destId="{C5519BD0-6BE4-4C45-B92F-23B32E4E17FB}" srcOrd="0" destOrd="0" presId="urn:microsoft.com/office/officeart/2005/8/layout/bProcess4"/>
    <dgm:cxn modelId="{44E49305-788F-4797-AA2D-5303BCEAC7E1}" type="presOf" srcId="{72B72F93-360C-436E-94E6-1234CCEDA9E6}" destId="{F4309B07-7971-48FD-B022-FDC8D40381C8}" srcOrd="0" destOrd="0" presId="urn:microsoft.com/office/officeart/2005/8/layout/bProcess4"/>
    <dgm:cxn modelId="{FFBB78ED-88CB-42C5-814F-06B5684B6B26}" srcId="{2EB2A920-FE17-4D99-9429-214A20EEB0C1}" destId="{834CF735-BE2F-472D-AFA4-A4B905A5C62F}" srcOrd="5" destOrd="0" parTransId="{98A774F6-756C-42F7-B6FF-53FF61CDEE63}" sibTransId="{DCC7E5CB-00E8-4DC7-97DF-6672313D1A33}"/>
    <dgm:cxn modelId="{D3F0F0E3-DF43-4554-9355-BE429BE6E9FE}" type="presOf" srcId="{F56E5C07-BA48-4027-9696-1C4222801234}" destId="{4D4E2519-86A0-47A6-A633-8CF7B4474BDC}" srcOrd="0" destOrd="0" presId="urn:microsoft.com/office/officeart/2005/8/layout/bProcess4"/>
    <dgm:cxn modelId="{485B6ABD-681D-4974-94F4-1EA739C35F97}" type="presOf" srcId="{DCC7E5CB-00E8-4DC7-97DF-6672313D1A33}" destId="{6ADE3DFD-C734-4F25-89BC-33370BD56127}" srcOrd="0" destOrd="0" presId="urn:microsoft.com/office/officeart/2005/8/layout/bProcess4"/>
    <dgm:cxn modelId="{102CA865-93DC-4D94-A5BF-3F1DEDEEE060}" type="presOf" srcId="{834CF735-BE2F-472D-AFA4-A4B905A5C62F}" destId="{51D2254E-7201-471E-978C-21BC9AAC91B7}" srcOrd="0" destOrd="0" presId="urn:microsoft.com/office/officeart/2005/8/layout/bProcess4"/>
    <dgm:cxn modelId="{296C0305-9AD3-43F9-B63C-9313D6D99AE5}" type="presOf" srcId="{3DF9E23F-7F96-4678-A553-256835C19625}" destId="{A84F37A3-0110-499F-ADB6-493DDF92628F}" srcOrd="0" destOrd="0" presId="urn:microsoft.com/office/officeart/2005/8/layout/bProcess4"/>
    <dgm:cxn modelId="{7AB0F3E5-22AD-4442-A63F-9BBF2D01DD13}" srcId="{2EB2A920-FE17-4D99-9429-214A20EEB0C1}" destId="{63CDD835-E4A3-4AEC-B00B-412B49C4B0C9}" srcOrd="3" destOrd="0" parTransId="{BFC784A4-2D7E-4CAB-90B9-1893F74C82E6}" sibTransId="{710576DE-CE1A-43C6-ABE1-DC361393D6B9}"/>
    <dgm:cxn modelId="{DACA00A4-C2F0-4B92-86D5-9273B5A958D2}" type="presOf" srcId="{63CDD835-E4A3-4AEC-B00B-412B49C4B0C9}" destId="{865F1114-A62C-4768-8CFF-837FD721BC69}" srcOrd="0" destOrd="0" presId="urn:microsoft.com/office/officeart/2005/8/layout/bProcess4"/>
    <dgm:cxn modelId="{AD3272B4-C457-41D1-816D-A4A3B3BC5566}" type="presOf" srcId="{710576DE-CE1A-43C6-ABE1-DC361393D6B9}" destId="{5B24488C-75A6-455A-85ED-E1B23AD4EFD8}" srcOrd="0" destOrd="0" presId="urn:microsoft.com/office/officeart/2005/8/layout/bProcess4"/>
    <dgm:cxn modelId="{3FD7AA4A-2021-41C2-994B-3369C06FA630}" srcId="{2EB2A920-FE17-4D99-9429-214A20EEB0C1}" destId="{52B0BDF7-A827-4F2E-8298-DB23FEBEC507}" srcOrd="2" destOrd="0" parTransId="{8BB3D424-857E-4275-8E64-A5D9D5319E9C}" sibTransId="{3DF9E23F-7F96-4678-A553-256835C19625}"/>
    <dgm:cxn modelId="{973B60E4-F635-4CAE-A8CD-084C80DA92F6}" type="presOf" srcId="{E357C6AC-6784-4106-BF07-43DA707ADDF4}" destId="{4443BDFD-F6E6-404D-83CE-1953D8D40E99}" srcOrd="0" destOrd="0" presId="urn:microsoft.com/office/officeart/2005/8/layout/bProcess4"/>
    <dgm:cxn modelId="{90720375-9CA7-4896-93F5-971DF0812F39}" srcId="{2EB2A920-FE17-4D99-9429-214A20EEB0C1}" destId="{F56E5C07-BA48-4027-9696-1C4222801234}" srcOrd="0" destOrd="0" parTransId="{E3B3FF24-6015-404E-A9D1-FAEA9B1A7E4F}" sibTransId="{49E9D1FC-CA6A-47BF-868A-485B92531044}"/>
    <dgm:cxn modelId="{49649E0D-C46F-45C4-A7F3-76EFEAA94DD4}" srcId="{2EB2A920-FE17-4D99-9429-214A20EEB0C1}" destId="{E357C6AC-6784-4106-BF07-43DA707ADDF4}" srcOrd="4" destOrd="0" parTransId="{003220D9-F905-4B65-9AE2-62C324229B27}" sibTransId="{779D06B1-6A3F-47A7-94FE-10045F8AFE1D}"/>
    <dgm:cxn modelId="{F72C25BF-F551-47D6-A81C-B762BC95ADA4}" srcId="{2EB2A920-FE17-4D99-9429-214A20EEB0C1}" destId="{E23CFA8C-9661-40BA-BB1D-2DB26CA42313}" srcOrd="6" destOrd="0" parTransId="{FA546B70-63E1-4C25-A14B-193655EE20E7}" sibTransId="{8A85584F-78F3-496C-95FD-0865952854AE}"/>
    <dgm:cxn modelId="{6D0F4D42-A282-4C6D-8F23-0FBB35530A5F}" type="presOf" srcId="{E23CFA8C-9661-40BA-BB1D-2DB26CA42313}" destId="{8AE23653-43C9-477C-9550-EE9A31627C74}" srcOrd="0" destOrd="0" presId="urn:microsoft.com/office/officeart/2005/8/layout/bProcess4"/>
    <dgm:cxn modelId="{A291D23C-31EB-45BC-B0F8-F8929C2E2E36}" type="presOf" srcId="{49E9D1FC-CA6A-47BF-868A-485B92531044}" destId="{D5831B7F-A81B-4E96-AC15-E13CA1A0DB18}" srcOrd="0" destOrd="0" presId="urn:microsoft.com/office/officeart/2005/8/layout/bProcess4"/>
    <dgm:cxn modelId="{908B6A84-2C98-4641-B24C-2F36ABEAA768}" srcId="{2EB2A920-FE17-4D99-9429-214A20EEB0C1}" destId="{72B72F93-360C-436E-94E6-1234CCEDA9E6}" srcOrd="1" destOrd="0" parTransId="{6DFD0031-CFED-4F1A-B320-060966A2A024}" sibTransId="{C2BE0A0F-BC94-4FDC-997D-793A8E8E9767}"/>
    <dgm:cxn modelId="{9F243E2B-72B2-46A0-9807-F022102CD7C8}" type="presOf" srcId="{779D06B1-6A3F-47A7-94FE-10045F8AFE1D}" destId="{A830A9F0-FE27-408C-A436-B26A776B619E}" srcOrd="0" destOrd="0" presId="urn:microsoft.com/office/officeart/2005/8/layout/bProcess4"/>
    <dgm:cxn modelId="{01DF2A43-BD6E-490F-8186-73E2D3FBD54D}" type="presOf" srcId="{52B0BDF7-A827-4F2E-8298-DB23FEBEC507}" destId="{53B0A96E-FCB6-4922-9F30-04AF638D5CF2}" srcOrd="0" destOrd="0" presId="urn:microsoft.com/office/officeart/2005/8/layout/bProcess4"/>
    <dgm:cxn modelId="{856CDA4D-40E1-4DB4-A509-3F32C7CCD199}" type="presParOf" srcId="{C5519BD0-6BE4-4C45-B92F-23B32E4E17FB}" destId="{65E9939A-D6F9-4E1A-9A05-8B82F9FBE1D2}" srcOrd="0" destOrd="0" presId="urn:microsoft.com/office/officeart/2005/8/layout/bProcess4"/>
    <dgm:cxn modelId="{C2F6BBDE-E7B1-4A21-9EBB-FF006293FC60}" type="presParOf" srcId="{65E9939A-D6F9-4E1A-9A05-8B82F9FBE1D2}" destId="{0E24434D-8701-42CB-80F2-C91F9A1CBBDB}" srcOrd="0" destOrd="0" presId="urn:microsoft.com/office/officeart/2005/8/layout/bProcess4"/>
    <dgm:cxn modelId="{F1321CC0-D795-4DEC-99AF-4AF9F798A673}" type="presParOf" srcId="{65E9939A-D6F9-4E1A-9A05-8B82F9FBE1D2}" destId="{4D4E2519-86A0-47A6-A633-8CF7B4474BDC}" srcOrd="1" destOrd="0" presId="urn:microsoft.com/office/officeart/2005/8/layout/bProcess4"/>
    <dgm:cxn modelId="{598C59DE-5A4E-41EF-823A-A3B94D95A035}" type="presParOf" srcId="{C5519BD0-6BE4-4C45-B92F-23B32E4E17FB}" destId="{D5831B7F-A81B-4E96-AC15-E13CA1A0DB18}" srcOrd="1" destOrd="0" presId="urn:microsoft.com/office/officeart/2005/8/layout/bProcess4"/>
    <dgm:cxn modelId="{A398918E-BD98-4B73-B51C-4CA1FE1492BF}" type="presParOf" srcId="{C5519BD0-6BE4-4C45-B92F-23B32E4E17FB}" destId="{B9AA2A15-1A6E-4614-AD4B-B092CF7A57C9}" srcOrd="2" destOrd="0" presId="urn:microsoft.com/office/officeart/2005/8/layout/bProcess4"/>
    <dgm:cxn modelId="{DE80BBF7-B755-4324-9934-EB1C839A5100}" type="presParOf" srcId="{B9AA2A15-1A6E-4614-AD4B-B092CF7A57C9}" destId="{B5D45EDB-9CEE-43E6-A903-D41254618D6F}" srcOrd="0" destOrd="0" presId="urn:microsoft.com/office/officeart/2005/8/layout/bProcess4"/>
    <dgm:cxn modelId="{73938EB1-A52A-44FA-8B4E-F4301273A3A0}" type="presParOf" srcId="{B9AA2A15-1A6E-4614-AD4B-B092CF7A57C9}" destId="{F4309B07-7971-48FD-B022-FDC8D40381C8}" srcOrd="1" destOrd="0" presId="urn:microsoft.com/office/officeart/2005/8/layout/bProcess4"/>
    <dgm:cxn modelId="{F879C11E-CD21-43CD-B61E-6A36959473F1}" type="presParOf" srcId="{C5519BD0-6BE4-4C45-B92F-23B32E4E17FB}" destId="{9238682E-5E04-47FC-B494-9CC6969B99FD}" srcOrd="3" destOrd="0" presId="urn:microsoft.com/office/officeart/2005/8/layout/bProcess4"/>
    <dgm:cxn modelId="{E3831946-203B-4577-8CB8-D8AF04ED05B5}" type="presParOf" srcId="{C5519BD0-6BE4-4C45-B92F-23B32E4E17FB}" destId="{90CCAFAE-75AB-42A2-850A-29E200337E2B}" srcOrd="4" destOrd="0" presId="urn:microsoft.com/office/officeart/2005/8/layout/bProcess4"/>
    <dgm:cxn modelId="{E42E3C5D-C972-4085-9DA2-319035C98B51}" type="presParOf" srcId="{90CCAFAE-75AB-42A2-850A-29E200337E2B}" destId="{508A39AE-0973-4D56-AEB0-14CA5C8A4D11}" srcOrd="0" destOrd="0" presId="urn:microsoft.com/office/officeart/2005/8/layout/bProcess4"/>
    <dgm:cxn modelId="{BF543E07-83D8-450F-8885-B0917174F0A7}" type="presParOf" srcId="{90CCAFAE-75AB-42A2-850A-29E200337E2B}" destId="{53B0A96E-FCB6-4922-9F30-04AF638D5CF2}" srcOrd="1" destOrd="0" presId="urn:microsoft.com/office/officeart/2005/8/layout/bProcess4"/>
    <dgm:cxn modelId="{88E69C24-7709-4F19-8826-E411362C1C68}" type="presParOf" srcId="{C5519BD0-6BE4-4C45-B92F-23B32E4E17FB}" destId="{A84F37A3-0110-499F-ADB6-493DDF92628F}" srcOrd="5" destOrd="0" presId="urn:microsoft.com/office/officeart/2005/8/layout/bProcess4"/>
    <dgm:cxn modelId="{CD61F0E7-02F1-4C77-B8AA-A12D6B7E6FEE}" type="presParOf" srcId="{C5519BD0-6BE4-4C45-B92F-23B32E4E17FB}" destId="{DB73A96C-F0CE-4E47-95C8-059A9D93FA6F}" srcOrd="6" destOrd="0" presId="urn:microsoft.com/office/officeart/2005/8/layout/bProcess4"/>
    <dgm:cxn modelId="{F891766D-A3B2-4A0D-8D76-D8220EA21089}" type="presParOf" srcId="{DB73A96C-F0CE-4E47-95C8-059A9D93FA6F}" destId="{71F5FE0C-EB14-4B92-A854-484D01B870BA}" srcOrd="0" destOrd="0" presId="urn:microsoft.com/office/officeart/2005/8/layout/bProcess4"/>
    <dgm:cxn modelId="{B2153B2D-926A-4076-9EA1-90F2FF923500}" type="presParOf" srcId="{DB73A96C-F0CE-4E47-95C8-059A9D93FA6F}" destId="{865F1114-A62C-4768-8CFF-837FD721BC69}" srcOrd="1" destOrd="0" presId="urn:microsoft.com/office/officeart/2005/8/layout/bProcess4"/>
    <dgm:cxn modelId="{99B3AFC1-B34C-4CEF-B006-7EE5B4A9205F}" type="presParOf" srcId="{C5519BD0-6BE4-4C45-B92F-23B32E4E17FB}" destId="{5B24488C-75A6-455A-85ED-E1B23AD4EFD8}" srcOrd="7" destOrd="0" presId="urn:microsoft.com/office/officeart/2005/8/layout/bProcess4"/>
    <dgm:cxn modelId="{0C4E9014-92A4-4E4B-9F8A-D75EE11E3D01}" type="presParOf" srcId="{C5519BD0-6BE4-4C45-B92F-23B32E4E17FB}" destId="{6BA49D11-8720-470C-B163-E52F5E782E69}" srcOrd="8" destOrd="0" presId="urn:microsoft.com/office/officeart/2005/8/layout/bProcess4"/>
    <dgm:cxn modelId="{4F931C20-D721-4F08-9D8F-EB618E9488C2}" type="presParOf" srcId="{6BA49D11-8720-470C-B163-E52F5E782E69}" destId="{1127DF3E-1300-4288-8E7F-2A1808B0535C}" srcOrd="0" destOrd="0" presId="urn:microsoft.com/office/officeart/2005/8/layout/bProcess4"/>
    <dgm:cxn modelId="{F79B5291-6284-4F42-AF77-9473EA886E02}" type="presParOf" srcId="{6BA49D11-8720-470C-B163-E52F5E782E69}" destId="{4443BDFD-F6E6-404D-83CE-1953D8D40E99}" srcOrd="1" destOrd="0" presId="urn:microsoft.com/office/officeart/2005/8/layout/bProcess4"/>
    <dgm:cxn modelId="{15AA380F-B4AB-423D-AFFE-93AA4A7A4043}" type="presParOf" srcId="{C5519BD0-6BE4-4C45-B92F-23B32E4E17FB}" destId="{A830A9F0-FE27-408C-A436-B26A776B619E}" srcOrd="9" destOrd="0" presId="urn:microsoft.com/office/officeart/2005/8/layout/bProcess4"/>
    <dgm:cxn modelId="{250E57F5-9C56-4BF3-A87E-16F20BCDB0F1}" type="presParOf" srcId="{C5519BD0-6BE4-4C45-B92F-23B32E4E17FB}" destId="{0B557AFE-B113-43D2-9513-805F3F87CDCA}" srcOrd="10" destOrd="0" presId="urn:microsoft.com/office/officeart/2005/8/layout/bProcess4"/>
    <dgm:cxn modelId="{A169320B-4FC3-4991-BD92-9539B6DD4723}" type="presParOf" srcId="{0B557AFE-B113-43D2-9513-805F3F87CDCA}" destId="{035EB914-EFCB-41D2-A76C-A5AD56E10AD0}" srcOrd="0" destOrd="0" presId="urn:microsoft.com/office/officeart/2005/8/layout/bProcess4"/>
    <dgm:cxn modelId="{2B017860-850A-478B-A81E-00C1039DE395}" type="presParOf" srcId="{0B557AFE-B113-43D2-9513-805F3F87CDCA}" destId="{51D2254E-7201-471E-978C-21BC9AAC91B7}" srcOrd="1" destOrd="0" presId="urn:microsoft.com/office/officeart/2005/8/layout/bProcess4"/>
    <dgm:cxn modelId="{273FD3F1-6A3B-4866-8B81-5857CD9B93F6}" type="presParOf" srcId="{C5519BD0-6BE4-4C45-B92F-23B32E4E17FB}" destId="{6ADE3DFD-C734-4F25-89BC-33370BD56127}" srcOrd="11" destOrd="0" presId="urn:microsoft.com/office/officeart/2005/8/layout/bProcess4"/>
    <dgm:cxn modelId="{4C7E9647-A964-47A2-B73B-B84DB54C463C}" type="presParOf" srcId="{C5519BD0-6BE4-4C45-B92F-23B32E4E17FB}" destId="{A08B5627-18EA-4F6A-9E49-A66074A72BE8}" srcOrd="12" destOrd="0" presId="urn:microsoft.com/office/officeart/2005/8/layout/bProcess4"/>
    <dgm:cxn modelId="{73EB48F6-E350-4C40-8AF4-AAB8893BE7C5}" type="presParOf" srcId="{A08B5627-18EA-4F6A-9E49-A66074A72BE8}" destId="{C4BC5493-3E88-40CD-9FC4-20091B642837}" srcOrd="0" destOrd="0" presId="urn:microsoft.com/office/officeart/2005/8/layout/bProcess4"/>
    <dgm:cxn modelId="{719F03FE-E7BE-4077-8263-663E669D3CD5}" type="presParOf" srcId="{A08B5627-18EA-4F6A-9E49-A66074A72BE8}" destId="{8AE23653-43C9-477C-9550-EE9A31627C7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D2691B-AA4F-4FD9-8EC3-32E1E9B43DA5}" type="doc">
      <dgm:prSet loTypeId="urn:microsoft.com/office/officeart/2005/8/layout/orgChart1" loCatId="hierarchy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es-CO"/>
        </a:p>
      </dgm:t>
    </dgm:pt>
    <dgm:pt modelId="{680F010C-C76B-4B7D-9E27-78C41B2229F1}">
      <dgm:prSet phldrT="[Texto]"/>
      <dgm:spPr/>
      <dgm:t>
        <a:bodyPr/>
        <a:lstStyle/>
        <a:p>
          <a:pPr algn="ctr"/>
          <a:r>
            <a:rPr lang="es-CO" dirty="0" smtClean="0"/>
            <a:t>ETAPAS DE LA ADMINISTRACION</a:t>
          </a:r>
          <a:endParaRPr lang="es-CO" dirty="0"/>
        </a:p>
      </dgm:t>
    </dgm:pt>
    <dgm:pt modelId="{3AC92CDF-AB8B-4D28-8787-C379402673FA}" type="parTrans" cxnId="{B011032E-2A84-486C-8F2E-74CA5D081525}">
      <dgm:prSet/>
      <dgm:spPr/>
      <dgm:t>
        <a:bodyPr/>
        <a:lstStyle/>
        <a:p>
          <a:pPr algn="ctr"/>
          <a:endParaRPr lang="es-CO"/>
        </a:p>
      </dgm:t>
    </dgm:pt>
    <dgm:pt modelId="{33A2A6B0-AB55-4AE7-B94C-144EA2664E36}" type="sibTrans" cxnId="{B011032E-2A84-486C-8F2E-74CA5D081525}">
      <dgm:prSet/>
      <dgm:spPr/>
      <dgm:t>
        <a:bodyPr/>
        <a:lstStyle/>
        <a:p>
          <a:pPr algn="ctr"/>
          <a:endParaRPr lang="es-CO"/>
        </a:p>
      </dgm:t>
    </dgm:pt>
    <dgm:pt modelId="{D89AED1C-83BD-4367-81D6-90192C302126}">
      <dgm:prSet phldrT="[Texto]" custT="1"/>
      <dgm:spPr/>
      <dgm:t>
        <a:bodyPr/>
        <a:lstStyle/>
        <a:p>
          <a:pPr algn="ctr"/>
          <a:r>
            <a:rPr lang="es-CO" sz="1200" dirty="0" smtClean="0"/>
            <a:t>PRODUCCION</a:t>
          </a:r>
        </a:p>
        <a:p>
          <a:pPr algn="ctr"/>
          <a:r>
            <a:rPr lang="es-CO" sz="1200" dirty="0" smtClean="0"/>
            <a:t>ACTIVIDADES</a:t>
          </a:r>
        </a:p>
      </dgm:t>
    </dgm:pt>
    <dgm:pt modelId="{5435084A-D421-4BD3-A7DB-B60270CF4026}" type="parTrans" cxnId="{79EBB9FD-D012-41A9-B186-8AB924AA332B}">
      <dgm:prSet/>
      <dgm:spPr/>
      <dgm:t>
        <a:bodyPr/>
        <a:lstStyle/>
        <a:p>
          <a:pPr algn="ctr"/>
          <a:endParaRPr lang="es-CO"/>
        </a:p>
      </dgm:t>
    </dgm:pt>
    <dgm:pt modelId="{FCBC5FEB-880B-435F-9F6C-F373685ECB81}" type="sibTrans" cxnId="{79EBB9FD-D012-41A9-B186-8AB924AA332B}">
      <dgm:prSet/>
      <dgm:spPr/>
      <dgm:t>
        <a:bodyPr/>
        <a:lstStyle/>
        <a:p>
          <a:pPr algn="ctr"/>
          <a:endParaRPr lang="es-CO"/>
        </a:p>
      </dgm:t>
    </dgm:pt>
    <dgm:pt modelId="{A288AE7A-934A-41C6-8FA6-9543C0F80350}">
      <dgm:prSet phldrT="[Texto]" custT="1"/>
      <dgm:spPr/>
      <dgm:t>
        <a:bodyPr/>
        <a:lstStyle/>
        <a:p>
          <a:pPr algn="ctr"/>
          <a:r>
            <a:rPr lang="es-CO" sz="1100" dirty="0" smtClean="0"/>
            <a:t>ECONOMICO-FINANCIERO:</a:t>
          </a:r>
        </a:p>
        <a:p>
          <a:pPr algn="ctr"/>
          <a:r>
            <a:rPr lang="es-CO" sz="1100" dirty="0" smtClean="0"/>
            <a:t>ACTIVIDADES</a:t>
          </a:r>
        </a:p>
      </dgm:t>
    </dgm:pt>
    <dgm:pt modelId="{7DBCA94F-FA7E-42DE-BA40-F0FFA3389B62}" type="parTrans" cxnId="{A388977C-BE27-4B8D-BD3C-FE7502F84E8B}">
      <dgm:prSet/>
      <dgm:spPr/>
      <dgm:t>
        <a:bodyPr/>
        <a:lstStyle/>
        <a:p>
          <a:pPr algn="ctr"/>
          <a:endParaRPr lang="es-CO"/>
        </a:p>
      </dgm:t>
    </dgm:pt>
    <dgm:pt modelId="{0E28E8EF-726C-4BDB-90AE-7FD053A1876D}" type="sibTrans" cxnId="{A388977C-BE27-4B8D-BD3C-FE7502F84E8B}">
      <dgm:prSet/>
      <dgm:spPr/>
      <dgm:t>
        <a:bodyPr/>
        <a:lstStyle/>
        <a:p>
          <a:pPr algn="ctr"/>
          <a:endParaRPr lang="es-CO"/>
        </a:p>
      </dgm:t>
    </dgm:pt>
    <dgm:pt modelId="{3AC7A993-BC59-4709-8DE3-97C572E05555}">
      <dgm:prSet phldrT="[Texto]" custT="1"/>
      <dgm:spPr/>
      <dgm:t>
        <a:bodyPr/>
        <a:lstStyle/>
        <a:p>
          <a:pPr algn="ctr"/>
          <a:r>
            <a:rPr lang="es-CO" sz="1100" dirty="0" smtClean="0"/>
            <a:t>ADMINISTRATIVO Y SU FACTOR HUMANO</a:t>
          </a:r>
        </a:p>
        <a:p>
          <a:pPr algn="ctr"/>
          <a:r>
            <a:rPr lang="es-CO" sz="1100" dirty="0" smtClean="0"/>
            <a:t>ACTIVIDADES</a:t>
          </a:r>
          <a:endParaRPr lang="es-CO" sz="1100" dirty="0"/>
        </a:p>
      </dgm:t>
    </dgm:pt>
    <dgm:pt modelId="{515D64B9-D97A-405A-AAE5-46B42305332D}" type="parTrans" cxnId="{7CD2DB73-392E-4D01-BE66-0945F3B268DB}">
      <dgm:prSet/>
      <dgm:spPr/>
      <dgm:t>
        <a:bodyPr/>
        <a:lstStyle/>
        <a:p>
          <a:pPr algn="ctr"/>
          <a:endParaRPr lang="es-CO"/>
        </a:p>
      </dgm:t>
    </dgm:pt>
    <dgm:pt modelId="{FA01A3A1-9470-41F1-925B-59E025585C94}" type="sibTrans" cxnId="{7CD2DB73-392E-4D01-BE66-0945F3B268DB}">
      <dgm:prSet/>
      <dgm:spPr/>
      <dgm:t>
        <a:bodyPr/>
        <a:lstStyle/>
        <a:p>
          <a:pPr algn="ctr"/>
          <a:endParaRPr lang="es-CO"/>
        </a:p>
      </dgm:t>
    </dgm:pt>
    <dgm:pt modelId="{CD2E6E47-C738-4522-92A6-6EBA57C3A316}">
      <dgm:prSet phldrT="[Texto]" custT="1"/>
      <dgm:spPr/>
      <dgm:t>
        <a:bodyPr/>
        <a:lstStyle/>
        <a:p>
          <a:pPr algn="ctr"/>
          <a:r>
            <a:rPr lang="es-CO" sz="900" dirty="0" smtClean="0"/>
            <a:t>COMERCIALIZACION</a:t>
          </a:r>
        </a:p>
        <a:p>
          <a:pPr algn="ctr"/>
          <a:endParaRPr lang="es-CO" sz="900" dirty="0" smtClean="0"/>
        </a:p>
        <a:p>
          <a:pPr algn="ctr"/>
          <a:r>
            <a:rPr lang="es-CO" sz="900" dirty="0" smtClean="0"/>
            <a:t>ACTIVIDADES: NIVEL DE EXISTENCIAS</a:t>
          </a:r>
        </a:p>
        <a:p>
          <a:pPr algn="ctr"/>
          <a:r>
            <a:rPr lang="es-CO" sz="900" dirty="0" smtClean="0"/>
            <a:t>INVESTIGACION DE MERCADO</a:t>
          </a:r>
        </a:p>
        <a:p>
          <a:pPr algn="ctr"/>
          <a:r>
            <a:rPr lang="es-CO" sz="900" dirty="0" smtClean="0"/>
            <a:t>PLANIFICACION DE LOS PRODUCTOS</a:t>
          </a:r>
        </a:p>
        <a:p>
          <a:pPr algn="ctr"/>
          <a:r>
            <a:rPr lang="es-CO" sz="900" dirty="0" smtClean="0"/>
            <a:t>FIJACION DE PRECIOS</a:t>
          </a:r>
        </a:p>
        <a:p>
          <a:pPr algn="ctr"/>
          <a:r>
            <a:rPr lang="es-CO" sz="900" dirty="0" smtClean="0"/>
            <a:t>PUBLICIDAD</a:t>
          </a:r>
        </a:p>
        <a:p>
          <a:pPr algn="ctr"/>
          <a:r>
            <a:rPr lang="es-CO" sz="900" dirty="0" smtClean="0"/>
            <a:t>DISTRIBUCION</a:t>
          </a:r>
        </a:p>
        <a:p>
          <a:pPr algn="ctr"/>
          <a:r>
            <a:rPr lang="es-CO" sz="900" dirty="0" smtClean="0"/>
            <a:t>SERVICIO ATENCION QUEJAS Y RECLAMOS</a:t>
          </a:r>
          <a:endParaRPr lang="es-CO" sz="900" dirty="0"/>
        </a:p>
      </dgm:t>
    </dgm:pt>
    <dgm:pt modelId="{F9748D33-5981-4CDB-B805-35AD796247DC}" type="parTrans" cxnId="{97344858-7C48-425F-A443-48A54573E2F4}">
      <dgm:prSet/>
      <dgm:spPr/>
      <dgm:t>
        <a:bodyPr/>
        <a:lstStyle/>
        <a:p>
          <a:pPr algn="ctr"/>
          <a:endParaRPr lang="es-CO"/>
        </a:p>
      </dgm:t>
    </dgm:pt>
    <dgm:pt modelId="{E756A4A5-77F1-475F-8684-79FC38810F0D}" type="sibTrans" cxnId="{97344858-7C48-425F-A443-48A54573E2F4}">
      <dgm:prSet/>
      <dgm:spPr/>
      <dgm:t>
        <a:bodyPr/>
        <a:lstStyle/>
        <a:p>
          <a:pPr algn="ctr"/>
          <a:endParaRPr lang="es-CO"/>
        </a:p>
      </dgm:t>
    </dgm:pt>
    <dgm:pt modelId="{6EED8E18-F123-4CEB-8E7D-FEFD8AF4A3D2}">
      <dgm:prSet phldrT="[Texto]"/>
      <dgm:spPr/>
      <dgm:t>
        <a:bodyPr/>
        <a:lstStyle/>
        <a:p>
          <a:pPr algn="ctr"/>
          <a:r>
            <a:rPr lang="es-CO" dirty="0" smtClean="0"/>
            <a:t>FAYOL</a:t>
          </a:r>
          <a:endParaRPr lang="es-CO" dirty="0"/>
        </a:p>
      </dgm:t>
    </dgm:pt>
    <dgm:pt modelId="{30292F28-152C-45C3-9D38-AA80AB2F923D}" type="parTrans" cxnId="{D163BAC6-5510-4CB2-9F45-B9E1488AFCC3}">
      <dgm:prSet/>
      <dgm:spPr/>
      <dgm:t>
        <a:bodyPr/>
        <a:lstStyle/>
        <a:p>
          <a:pPr algn="ctr"/>
          <a:endParaRPr lang="es-CO"/>
        </a:p>
      </dgm:t>
    </dgm:pt>
    <dgm:pt modelId="{DE2C363B-75F3-4130-A6E5-D4E005890CB1}" type="sibTrans" cxnId="{D163BAC6-5510-4CB2-9F45-B9E1488AFCC3}">
      <dgm:prSet/>
      <dgm:spPr/>
      <dgm:t>
        <a:bodyPr/>
        <a:lstStyle/>
        <a:p>
          <a:pPr algn="ctr"/>
          <a:endParaRPr lang="es-CO"/>
        </a:p>
      </dgm:t>
    </dgm:pt>
    <dgm:pt modelId="{4347BE13-FC30-4E41-A348-BD629103BF5A}" type="pres">
      <dgm:prSet presAssocID="{CBD2691B-AA4F-4FD9-8EC3-32E1E9B43DA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34A783E-F8D4-418E-B29B-10EACF1CA9D6}" type="pres">
      <dgm:prSet presAssocID="{680F010C-C76B-4B7D-9E27-78C41B2229F1}" presName="hierRoot1" presStyleCnt="0">
        <dgm:presLayoutVars>
          <dgm:hierBranch val="init"/>
        </dgm:presLayoutVars>
      </dgm:prSet>
      <dgm:spPr/>
    </dgm:pt>
    <dgm:pt modelId="{0C08F826-A23F-4416-A372-F22FA3AB9FED}" type="pres">
      <dgm:prSet presAssocID="{680F010C-C76B-4B7D-9E27-78C41B2229F1}" presName="rootComposite1" presStyleCnt="0"/>
      <dgm:spPr/>
    </dgm:pt>
    <dgm:pt modelId="{42C87C1D-0C61-4880-AB64-79D52DB91E26}" type="pres">
      <dgm:prSet presAssocID="{680F010C-C76B-4B7D-9E27-78C41B2229F1}" presName="rootText1" presStyleLbl="node0" presStyleIdx="0" presStyleCnt="1" custScaleX="188247" custScaleY="189024" custLinFactY="-82721" custLinFactNeighborX="-7206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7A35F54F-9820-4301-8922-B28BE3C21791}" type="pres">
      <dgm:prSet presAssocID="{680F010C-C76B-4B7D-9E27-78C41B2229F1}" presName="rootConnector1" presStyleLbl="node1" presStyleIdx="0" presStyleCnt="0"/>
      <dgm:spPr/>
    </dgm:pt>
    <dgm:pt modelId="{05B95674-4E06-45B5-A066-5B6D18BCD735}" type="pres">
      <dgm:prSet presAssocID="{680F010C-C76B-4B7D-9E27-78C41B2229F1}" presName="hierChild2" presStyleCnt="0"/>
      <dgm:spPr/>
    </dgm:pt>
    <dgm:pt modelId="{1864E4CF-52F0-433D-9BEF-136D0CD277FD}" type="pres">
      <dgm:prSet presAssocID="{5435084A-D421-4BD3-A7DB-B60270CF4026}" presName="Name37" presStyleLbl="parChTrans1D2" presStyleIdx="0" presStyleCnt="5"/>
      <dgm:spPr/>
    </dgm:pt>
    <dgm:pt modelId="{4CD23AEB-A0F3-49EA-91A3-894BAF4D69DB}" type="pres">
      <dgm:prSet presAssocID="{D89AED1C-83BD-4367-81D6-90192C302126}" presName="hierRoot2" presStyleCnt="0">
        <dgm:presLayoutVars>
          <dgm:hierBranch val="init"/>
        </dgm:presLayoutVars>
      </dgm:prSet>
      <dgm:spPr/>
    </dgm:pt>
    <dgm:pt modelId="{A335585B-6194-4313-99F8-0442CF12898E}" type="pres">
      <dgm:prSet presAssocID="{D89AED1C-83BD-4367-81D6-90192C302126}" presName="rootComposite" presStyleCnt="0"/>
      <dgm:spPr/>
    </dgm:pt>
    <dgm:pt modelId="{CD85D1CA-694F-4D7A-A762-2F701086F9C3}" type="pres">
      <dgm:prSet presAssocID="{D89AED1C-83BD-4367-81D6-90192C302126}" presName="rootText" presStyleLbl="node2" presStyleIdx="0" presStyleCnt="5" custScaleX="154855" custScaleY="136487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DF95D3FE-7FF5-4605-B534-9D70EE3F5FC1}" type="pres">
      <dgm:prSet presAssocID="{D89AED1C-83BD-4367-81D6-90192C302126}" presName="rootConnector" presStyleLbl="node2" presStyleIdx="0" presStyleCnt="5"/>
      <dgm:spPr/>
    </dgm:pt>
    <dgm:pt modelId="{0A8AE47F-069F-4EA1-B72D-9754998D6C4C}" type="pres">
      <dgm:prSet presAssocID="{D89AED1C-83BD-4367-81D6-90192C302126}" presName="hierChild4" presStyleCnt="0"/>
      <dgm:spPr/>
    </dgm:pt>
    <dgm:pt modelId="{0FA9E2D8-7426-4929-998C-B5ED149F3FA4}" type="pres">
      <dgm:prSet presAssocID="{D89AED1C-83BD-4367-81D6-90192C302126}" presName="hierChild5" presStyleCnt="0"/>
      <dgm:spPr/>
    </dgm:pt>
    <dgm:pt modelId="{438DF832-58D3-4097-A04D-8CC73BBFA8F7}" type="pres">
      <dgm:prSet presAssocID="{30292F28-152C-45C3-9D38-AA80AB2F923D}" presName="Name37" presStyleLbl="parChTrans1D2" presStyleIdx="1" presStyleCnt="5"/>
      <dgm:spPr/>
    </dgm:pt>
    <dgm:pt modelId="{7714E63F-2770-40C0-89F9-FB671ED8DED5}" type="pres">
      <dgm:prSet presAssocID="{6EED8E18-F123-4CEB-8E7D-FEFD8AF4A3D2}" presName="hierRoot2" presStyleCnt="0">
        <dgm:presLayoutVars>
          <dgm:hierBranch val="init"/>
        </dgm:presLayoutVars>
      </dgm:prSet>
      <dgm:spPr/>
    </dgm:pt>
    <dgm:pt modelId="{3926A62C-8AE1-49DB-854B-1E337110405A}" type="pres">
      <dgm:prSet presAssocID="{6EED8E18-F123-4CEB-8E7D-FEFD8AF4A3D2}" presName="rootComposite" presStyleCnt="0"/>
      <dgm:spPr/>
    </dgm:pt>
    <dgm:pt modelId="{456952EA-3611-4A0D-875E-18FA6B941932}" type="pres">
      <dgm:prSet presAssocID="{6EED8E18-F123-4CEB-8E7D-FEFD8AF4A3D2}" presName="rootText" presStyleLbl="node2" presStyleIdx="1" presStyleCnt="5" custScaleX="146296" custScaleY="85979" custLinFactY="-44071" custLinFactNeighborX="23470" custLinFactNeighborY="-100000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B5234B21-8F5A-4315-80CC-78A8B28498A9}" type="pres">
      <dgm:prSet presAssocID="{6EED8E18-F123-4CEB-8E7D-FEFD8AF4A3D2}" presName="rootConnector" presStyleLbl="node2" presStyleIdx="1" presStyleCnt="5"/>
      <dgm:spPr/>
    </dgm:pt>
    <dgm:pt modelId="{C85C8657-5DC3-4149-B336-B129291AB664}" type="pres">
      <dgm:prSet presAssocID="{6EED8E18-F123-4CEB-8E7D-FEFD8AF4A3D2}" presName="hierChild4" presStyleCnt="0"/>
      <dgm:spPr/>
    </dgm:pt>
    <dgm:pt modelId="{5CDA9F6E-59B6-445D-B502-06BF318CF354}" type="pres">
      <dgm:prSet presAssocID="{6EED8E18-F123-4CEB-8E7D-FEFD8AF4A3D2}" presName="hierChild5" presStyleCnt="0"/>
      <dgm:spPr/>
    </dgm:pt>
    <dgm:pt modelId="{4C3BA6E7-9D8C-4D4C-9E10-31969C263F94}" type="pres">
      <dgm:prSet presAssocID="{F9748D33-5981-4CDB-B805-35AD796247DC}" presName="Name37" presStyleLbl="parChTrans1D2" presStyleIdx="2" presStyleCnt="5"/>
      <dgm:spPr/>
    </dgm:pt>
    <dgm:pt modelId="{F98ACFC3-C397-4CD4-8957-AD05E6691013}" type="pres">
      <dgm:prSet presAssocID="{CD2E6E47-C738-4522-92A6-6EBA57C3A316}" presName="hierRoot2" presStyleCnt="0">
        <dgm:presLayoutVars>
          <dgm:hierBranch val="init"/>
        </dgm:presLayoutVars>
      </dgm:prSet>
      <dgm:spPr/>
    </dgm:pt>
    <dgm:pt modelId="{45F3CB43-82E5-4C5F-B334-73BBE509AA4A}" type="pres">
      <dgm:prSet presAssocID="{CD2E6E47-C738-4522-92A6-6EBA57C3A316}" presName="rootComposite" presStyleCnt="0"/>
      <dgm:spPr/>
    </dgm:pt>
    <dgm:pt modelId="{CBFD725F-F6A7-4B3B-B88E-80DD726554B2}" type="pres">
      <dgm:prSet presAssocID="{CD2E6E47-C738-4522-92A6-6EBA57C3A316}" presName="rootText" presStyleLbl="node2" presStyleIdx="2" presStyleCnt="5" custScaleX="287834" custScaleY="471797" custLinFactX="-8721" custLinFactNeighborX="-100000" custLinFactNeighborY="2961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A664B9E7-B3CB-402A-BE9E-99CF19FC9BA1}" type="pres">
      <dgm:prSet presAssocID="{CD2E6E47-C738-4522-92A6-6EBA57C3A316}" presName="rootConnector" presStyleLbl="node2" presStyleIdx="2" presStyleCnt="5"/>
      <dgm:spPr/>
    </dgm:pt>
    <dgm:pt modelId="{3754BBA8-B0CA-44AF-B908-EC28D82063C9}" type="pres">
      <dgm:prSet presAssocID="{CD2E6E47-C738-4522-92A6-6EBA57C3A316}" presName="hierChild4" presStyleCnt="0"/>
      <dgm:spPr/>
    </dgm:pt>
    <dgm:pt modelId="{2A3EEFA8-1C8F-4CA0-AFEA-E65E7FA73272}" type="pres">
      <dgm:prSet presAssocID="{CD2E6E47-C738-4522-92A6-6EBA57C3A316}" presName="hierChild5" presStyleCnt="0"/>
      <dgm:spPr/>
    </dgm:pt>
    <dgm:pt modelId="{9025176E-2088-482E-9AD0-8BE9A77C5577}" type="pres">
      <dgm:prSet presAssocID="{7DBCA94F-FA7E-42DE-BA40-F0FFA3389B62}" presName="Name37" presStyleLbl="parChTrans1D2" presStyleIdx="3" presStyleCnt="5"/>
      <dgm:spPr/>
    </dgm:pt>
    <dgm:pt modelId="{C128D788-A053-4067-8AE9-5E25449B6687}" type="pres">
      <dgm:prSet presAssocID="{A288AE7A-934A-41C6-8FA6-9543C0F80350}" presName="hierRoot2" presStyleCnt="0">
        <dgm:presLayoutVars>
          <dgm:hierBranch val="init"/>
        </dgm:presLayoutVars>
      </dgm:prSet>
      <dgm:spPr/>
    </dgm:pt>
    <dgm:pt modelId="{4C1A0036-037A-491D-9F6E-C7738E741A3A}" type="pres">
      <dgm:prSet presAssocID="{A288AE7A-934A-41C6-8FA6-9543C0F80350}" presName="rootComposite" presStyleCnt="0"/>
      <dgm:spPr/>
    </dgm:pt>
    <dgm:pt modelId="{EA4235DE-F8C9-4437-B8BE-8B3801E6678F}" type="pres">
      <dgm:prSet presAssocID="{A288AE7A-934A-41C6-8FA6-9543C0F80350}" presName="rootText" presStyleLbl="node2" presStyleIdx="3" presStyleCnt="5" custScaleX="173201" custScaleY="160362" custLinFactNeighborX="-37881" custLinFactNeighborY="448">
        <dgm:presLayoutVars>
          <dgm:chPref val="3"/>
        </dgm:presLayoutVars>
      </dgm:prSet>
      <dgm:spPr/>
      <dgm:t>
        <a:bodyPr/>
        <a:lstStyle/>
        <a:p>
          <a:endParaRPr lang="es-CO"/>
        </a:p>
      </dgm:t>
    </dgm:pt>
    <dgm:pt modelId="{C095D1A7-24A6-42C9-ABF7-25AF3D58AAD8}" type="pres">
      <dgm:prSet presAssocID="{A288AE7A-934A-41C6-8FA6-9543C0F80350}" presName="rootConnector" presStyleLbl="node2" presStyleIdx="3" presStyleCnt="5"/>
      <dgm:spPr/>
    </dgm:pt>
    <dgm:pt modelId="{9AF07641-E49F-435B-B042-3E13CFCBFA72}" type="pres">
      <dgm:prSet presAssocID="{A288AE7A-934A-41C6-8FA6-9543C0F80350}" presName="hierChild4" presStyleCnt="0"/>
      <dgm:spPr/>
    </dgm:pt>
    <dgm:pt modelId="{85594E55-6B6F-4DA9-86D5-8BF927E4A701}" type="pres">
      <dgm:prSet presAssocID="{A288AE7A-934A-41C6-8FA6-9543C0F80350}" presName="hierChild5" presStyleCnt="0"/>
      <dgm:spPr/>
    </dgm:pt>
    <dgm:pt modelId="{BE609537-0C89-4D28-BAC3-F16755D46C28}" type="pres">
      <dgm:prSet presAssocID="{515D64B9-D97A-405A-AAE5-46B42305332D}" presName="Name37" presStyleLbl="parChTrans1D2" presStyleIdx="4" presStyleCnt="5"/>
      <dgm:spPr/>
    </dgm:pt>
    <dgm:pt modelId="{B2058C00-E3B7-4ACE-822A-942837F3E3E3}" type="pres">
      <dgm:prSet presAssocID="{3AC7A993-BC59-4709-8DE3-97C572E05555}" presName="hierRoot2" presStyleCnt="0">
        <dgm:presLayoutVars>
          <dgm:hierBranch val="init"/>
        </dgm:presLayoutVars>
      </dgm:prSet>
      <dgm:spPr/>
    </dgm:pt>
    <dgm:pt modelId="{4E95B8EF-5ADF-4CFF-B185-E3F4A59C4816}" type="pres">
      <dgm:prSet presAssocID="{3AC7A993-BC59-4709-8DE3-97C572E05555}" presName="rootComposite" presStyleCnt="0"/>
      <dgm:spPr/>
    </dgm:pt>
    <dgm:pt modelId="{872A0438-DD34-455F-B1B2-EE58E1F47BC5}" type="pres">
      <dgm:prSet presAssocID="{3AC7A993-BC59-4709-8DE3-97C572E05555}" presName="rootText" presStyleLbl="node2" presStyleIdx="4" presStyleCnt="5" custScaleX="187837" custScaleY="195528">
        <dgm:presLayoutVars>
          <dgm:chPref val="3"/>
        </dgm:presLayoutVars>
      </dgm:prSet>
      <dgm:spPr/>
    </dgm:pt>
    <dgm:pt modelId="{F730C5F4-1A9F-40C0-A8AA-358588DA8910}" type="pres">
      <dgm:prSet presAssocID="{3AC7A993-BC59-4709-8DE3-97C572E05555}" presName="rootConnector" presStyleLbl="node2" presStyleIdx="4" presStyleCnt="5"/>
      <dgm:spPr/>
    </dgm:pt>
    <dgm:pt modelId="{862DEA6B-B617-4CC2-880E-2ABE3E186562}" type="pres">
      <dgm:prSet presAssocID="{3AC7A993-BC59-4709-8DE3-97C572E05555}" presName="hierChild4" presStyleCnt="0"/>
      <dgm:spPr/>
    </dgm:pt>
    <dgm:pt modelId="{BCD257EB-9D3B-47EB-A4A0-892A46CFAF61}" type="pres">
      <dgm:prSet presAssocID="{3AC7A993-BC59-4709-8DE3-97C572E05555}" presName="hierChild5" presStyleCnt="0"/>
      <dgm:spPr/>
    </dgm:pt>
    <dgm:pt modelId="{B7149835-7A59-4E76-A683-75104FF79D5A}" type="pres">
      <dgm:prSet presAssocID="{680F010C-C76B-4B7D-9E27-78C41B2229F1}" presName="hierChild3" presStyleCnt="0"/>
      <dgm:spPr/>
    </dgm:pt>
  </dgm:ptLst>
  <dgm:cxnLst>
    <dgm:cxn modelId="{A388977C-BE27-4B8D-BD3C-FE7502F84E8B}" srcId="{680F010C-C76B-4B7D-9E27-78C41B2229F1}" destId="{A288AE7A-934A-41C6-8FA6-9543C0F80350}" srcOrd="3" destOrd="0" parTransId="{7DBCA94F-FA7E-42DE-BA40-F0FFA3389B62}" sibTransId="{0E28E8EF-726C-4BDB-90AE-7FD053A1876D}"/>
    <dgm:cxn modelId="{8E65DABE-5D83-4534-A7BF-CF568C0BD1EE}" type="presOf" srcId="{D89AED1C-83BD-4367-81D6-90192C302126}" destId="{CD85D1CA-694F-4D7A-A762-2F701086F9C3}" srcOrd="0" destOrd="0" presId="urn:microsoft.com/office/officeart/2005/8/layout/orgChart1"/>
    <dgm:cxn modelId="{B011032E-2A84-486C-8F2E-74CA5D081525}" srcId="{CBD2691B-AA4F-4FD9-8EC3-32E1E9B43DA5}" destId="{680F010C-C76B-4B7D-9E27-78C41B2229F1}" srcOrd="0" destOrd="0" parTransId="{3AC92CDF-AB8B-4D28-8787-C379402673FA}" sibTransId="{33A2A6B0-AB55-4AE7-B94C-144EA2664E36}"/>
    <dgm:cxn modelId="{D163BAC6-5510-4CB2-9F45-B9E1488AFCC3}" srcId="{680F010C-C76B-4B7D-9E27-78C41B2229F1}" destId="{6EED8E18-F123-4CEB-8E7D-FEFD8AF4A3D2}" srcOrd="1" destOrd="0" parTransId="{30292F28-152C-45C3-9D38-AA80AB2F923D}" sibTransId="{DE2C363B-75F3-4130-A6E5-D4E005890CB1}"/>
    <dgm:cxn modelId="{6AEF51BB-AB71-4FE1-9A7F-33465977C325}" type="presOf" srcId="{3AC7A993-BC59-4709-8DE3-97C572E05555}" destId="{F730C5F4-1A9F-40C0-A8AA-358588DA8910}" srcOrd="1" destOrd="0" presId="urn:microsoft.com/office/officeart/2005/8/layout/orgChart1"/>
    <dgm:cxn modelId="{1F46AD11-DA94-4ECD-B983-3781B5311BD6}" type="presOf" srcId="{CD2E6E47-C738-4522-92A6-6EBA57C3A316}" destId="{A664B9E7-B3CB-402A-BE9E-99CF19FC9BA1}" srcOrd="1" destOrd="0" presId="urn:microsoft.com/office/officeart/2005/8/layout/orgChart1"/>
    <dgm:cxn modelId="{9BA98827-7D7B-42B0-80DF-366347377F30}" type="presOf" srcId="{6EED8E18-F123-4CEB-8E7D-FEFD8AF4A3D2}" destId="{456952EA-3611-4A0D-875E-18FA6B941932}" srcOrd="0" destOrd="0" presId="urn:microsoft.com/office/officeart/2005/8/layout/orgChart1"/>
    <dgm:cxn modelId="{7CD2DB73-392E-4D01-BE66-0945F3B268DB}" srcId="{680F010C-C76B-4B7D-9E27-78C41B2229F1}" destId="{3AC7A993-BC59-4709-8DE3-97C572E05555}" srcOrd="4" destOrd="0" parTransId="{515D64B9-D97A-405A-AAE5-46B42305332D}" sibTransId="{FA01A3A1-9470-41F1-925B-59E025585C94}"/>
    <dgm:cxn modelId="{0BB0B77D-6A72-49C6-A3EF-06D8BAD4C721}" type="presOf" srcId="{CD2E6E47-C738-4522-92A6-6EBA57C3A316}" destId="{CBFD725F-F6A7-4B3B-B88E-80DD726554B2}" srcOrd="0" destOrd="0" presId="urn:microsoft.com/office/officeart/2005/8/layout/orgChart1"/>
    <dgm:cxn modelId="{DAF0B19A-6B59-4501-BF3B-DFA35A8BF68C}" type="presOf" srcId="{F9748D33-5981-4CDB-B805-35AD796247DC}" destId="{4C3BA6E7-9D8C-4D4C-9E10-31969C263F94}" srcOrd="0" destOrd="0" presId="urn:microsoft.com/office/officeart/2005/8/layout/orgChart1"/>
    <dgm:cxn modelId="{79EBB9FD-D012-41A9-B186-8AB924AA332B}" srcId="{680F010C-C76B-4B7D-9E27-78C41B2229F1}" destId="{D89AED1C-83BD-4367-81D6-90192C302126}" srcOrd="0" destOrd="0" parTransId="{5435084A-D421-4BD3-A7DB-B60270CF4026}" sibTransId="{FCBC5FEB-880B-435F-9F6C-F373685ECB81}"/>
    <dgm:cxn modelId="{5F94158E-C5D2-4984-9417-C4B89FD6B726}" type="presOf" srcId="{D89AED1C-83BD-4367-81D6-90192C302126}" destId="{DF95D3FE-7FF5-4605-B534-9D70EE3F5FC1}" srcOrd="1" destOrd="0" presId="urn:microsoft.com/office/officeart/2005/8/layout/orgChart1"/>
    <dgm:cxn modelId="{08173232-2753-4563-BAF7-37D16D7C8469}" type="presOf" srcId="{3AC7A993-BC59-4709-8DE3-97C572E05555}" destId="{872A0438-DD34-455F-B1B2-EE58E1F47BC5}" srcOrd="0" destOrd="0" presId="urn:microsoft.com/office/officeart/2005/8/layout/orgChart1"/>
    <dgm:cxn modelId="{69E3D1F2-EDC0-4844-9333-2D90250D2348}" type="presOf" srcId="{515D64B9-D97A-405A-AAE5-46B42305332D}" destId="{BE609537-0C89-4D28-BAC3-F16755D46C28}" srcOrd="0" destOrd="0" presId="urn:microsoft.com/office/officeart/2005/8/layout/orgChart1"/>
    <dgm:cxn modelId="{A309AEF4-3F7D-4F6E-945B-A6FF368BEB4A}" type="presOf" srcId="{680F010C-C76B-4B7D-9E27-78C41B2229F1}" destId="{42C87C1D-0C61-4880-AB64-79D52DB91E26}" srcOrd="0" destOrd="0" presId="urn:microsoft.com/office/officeart/2005/8/layout/orgChart1"/>
    <dgm:cxn modelId="{1799BDBF-23AA-4383-9B0D-0CBEBC11F73E}" type="presOf" srcId="{680F010C-C76B-4B7D-9E27-78C41B2229F1}" destId="{7A35F54F-9820-4301-8922-B28BE3C21791}" srcOrd="1" destOrd="0" presId="urn:microsoft.com/office/officeart/2005/8/layout/orgChart1"/>
    <dgm:cxn modelId="{2D2FAEBB-F4C4-4EA9-96B8-1F027B8B3153}" type="presOf" srcId="{5435084A-D421-4BD3-A7DB-B60270CF4026}" destId="{1864E4CF-52F0-433D-9BEF-136D0CD277FD}" srcOrd="0" destOrd="0" presId="urn:microsoft.com/office/officeart/2005/8/layout/orgChart1"/>
    <dgm:cxn modelId="{987D23E8-18FC-47F6-84EB-D3D8013904A7}" type="presOf" srcId="{CBD2691B-AA4F-4FD9-8EC3-32E1E9B43DA5}" destId="{4347BE13-FC30-4E41-A348-BD629103BF5A}" srcOrd="0" destOrd="0" presId="urn:microsoft.com/office/officeart/2005/8/layout/orgChart1"/>
    <dgm:cxn modelId="{17BB5D76-3374-4D44-A278-3F4B3FDDDEB7}" type="presOf" srcId="{6EED8E18-F123-4CEB-8E7D-FEFD8AF4A3D2}" destId="{B5234B21-8F5A-4315-80CC-78A8B28498A9}" srcOrd="1" destOrd="0" presId="urn:microsoft.com/office/officeart/2005/8/layout/orgChart1"/>
    <dgm:cxn modelId="{950BE65C-8F39-495E-91C1-0806E832BEAA}" type="presOf" srcId="{A288AE7A-934A-41C6-8FA6-9543C0F80350}" destId="{C095D1A7-24A6-42C9-ABF7-25AF3D58AAD8}" srcOrd="1" destOrd="0" presId="urn:microsoft.com/office/officeart/2005/8/layout/orgChart1"/>
    <dgm:cxn modelId="{E0A5B047-AFAD-402E-9B61-460EBF757B8C}" type="presOf" srcId="{30292F28-152C-45C3-9D38-AA80AB2F923D}" destId="{438DF832-58D3-4097-A04D-8CC73BBFA8F7}" srcOrd="0" destOrd="0" presId="urn:microsoft.com/office/officeart/2005/8/layout/orgChart1"/>
    <dgm:cxn modelId="{97344858-7C48-425F-A443-48A54573E2F4}" srcId="{680F010C-C76B-4B7D-9E27-78C41B2229F1}" destId="{CD2E6E47-C738-4522-92A6-6EBA57C3A316}" srcOrd="2" destOrd="0" parTransId="{F9748D33-5981-4CDB-B805-35AD796247DC}" sibTransId="{E756A4A5-77F1-475F-8684-79FC38810F0D}"/>
    <dgm:cxn modelId="{CA5CF4B6-9BE2-4471-B5D6-BF8C58BD7528}" type="presOf" srcId="{A288AE7A-934A-41C6-8FA6-9543C0F80350}" destId="{EA4235DE-F8C9-4437-B8BE-8B3801E6678F}" srcOrd="0" destOrd="0" presId="urn:microsoft.com/office/officeart/2005/8/layout/orgChart1"/>
    <dgm:cxn modelId="{5D664299-182C-4351-9AC6-B095E905847C}" type="presOf" srcId="{7DBCA94F-FA7E-42DE-BA40-F0FFA3389B62}" destId="{9025176E-2088-482E-9AD0-8BE9A77C5577}" srcOrd="0" destOrd="0" presId="urn:microsoft.com/office/officeart/2005/8/layout/orgChart1"/>
    <dgm:cxn modelId="{845988F8-7692-49ED-BE85-171093E2F09E}" type="presParOf" srcId="{4347BE13-FC30-4E41-A348-BD629103BF5A}" destId="{734A783E-F8D4-418E-B29B-10EACF1CA9D6}" srcOrd="0" destOrd="0" presId="urn:microsoft.com/office/officeart/2005/8/layout/orgChart1"/>
    <dgm:cxn modelId="{FC59C156-56C7-4F23-9A63-8C0088D461B1}" type="presParOf" srcId="{734A783E-F8D4-418E-B29B-10EACF1CA9D6}" destId="{0C08F826-A23F-4416-A372-F22FA3AB9FED}" srcOrd="0" destOrd="0" presId="urn:microsoft.com/office/officeart/2005/8/layout/orgChart1"/>
    <dgm:cxn modelId="{CCAA546B-5AB6-4BBE-A6C3-679D95D20317}" type="presParOf" srcId="{0C08F826-A23F-4416-A372-F22FA3AB9FED}" destId="{42C87C1D-0C61-4880-AB64-79D52DB91E26}" srcOrd="0" destOrd="0" presId="urn:microsoft.com/office/officeart/2005/8/layout/orgChart1"/>
    <dgm:cxn modelId="{B359697D-CDF9-4A3F-9D11-2214FF8A99D4}" type="presParOf" srcId="{0C08F826-A23F-4416-A372-F22FA3AB9FED}" destId="{7A35F54F-9820-4301-8922-B28BE3C21791}" srcOrd="1" destOrd="0" presId="urn:microsoft.com/office/officeart/2005/8/layout/orgChart1"/>
    <dgm:cxn modelId="{A01355C4-B481-4D7A-BEF7-3E4071B7FE84}" type="presParOf" srcId="{734A783E-F8D4-418E-B29B-10EACF1CA9D6}" destId="{05B95674-4E06-45B5-A066-5B6D18BCD735}" srcOrd="1" destOrd="0" presId="urn:microsoft.com/office/officeart/2005/8/layout/orgChart1"/>
    <dgm:cxn modelId="{8D52F646-09C9-4907-AA83-FFAE4785B6C7}" type="presParOf" srcId="{05B95674-4E06-45B5-A066-5B6D18BCD735}" destId="{1864E4CF-52F0-433D-9BEF-136D0CD277FD}" srcOrd="0" destOrd="0" presId="urn:microsoft.com/office/officeart/2005/8/layout/orgChart1"/>
    <dgm:cxn modelId="{6FEE38A3-83AC-4DD4-A78D-C9FD2B72CC4A}" type="presParOf" srcId="{05B95674-4E06-45B5-A066-5B6D18BCD735}" destId="{4CD23AEB-A0F3-49EA-91A3-894BAF4D69DB}" srcOrd="1" destOrd="0" presId="urn:microsoft.com/office/officeart/2005/8/layout/orgChart1"/>
    <dgm:cxn modelId="{67F5D202-9AAB-4194-AA76-319826F549F7}" type="presParOf" srcId="{4CD23AEB-A0F3-49EA-91A3-894BAF4D69DB}" destId="{A335585B-6194-4313-99F8-0442CF12898E}" srcOrd="0" destOrd="0" presId="urn:microsoft.com/office/officeart/2005/8/layout/orgChart1"/>
    <dgm:cxn modelId="{D1F39E13-1AA4-4325-88C8-F8571A887FB8}" type="presParOf" srcId="{A335585B-6194-4313-99F8-0442CF12898E}" destId="{CD85D1CA-694F-4D7A-A762-2F701086F9C3}" srcOrd="0" destOrd="0" presId="urn:microsoft.com/office/officeart/2005/8/layout/orgChart1"/>
    <dgm:cxn modelId="{16973825-0A87-49DB-A928-2438CC1EC90A}" type="presParOf" srcId="{A335585B-6194-4313-99F8-0442CF12898E}" destId="{DF95D3FE-7FF5-4605-B534-9D70EE3F5FC1}" srcOrd="1" destOrd="0" presId="urn:microsoft.com/office/officeart/2005/8/layout/orgChart1"/>
    <dgm:cxn modelId="{A928DB6C-B74D-4DA2-A8A7-2DD0D8D7C074}" type="presParOf" srcId="{4CD23AEB-A0F3-49EA-91A3-894BAF4D69DB}" destId="{0A8AE47F-069F-4EA1-B72D-9754998D6C4C}" srcOrd="1" destOrd="0" presId="urn:microsoft.com/office/officeart/2005/8/layout/orgChart1"/>
    <dgm:cxn modelId="{9002B12A-FB0B-45D4-BB8A-6BBD3755FD21}" type="presParOf" srcId="{4CD23AEB-A0F3-49EA-91A3-894BAF4D69DB}" destId="{0FA9E2D8-7426-4929-998C-B5ED149F3FA4}" srcOrd="2" destOrd="0" presId="urn:microsoft.com/office/officeart/2005/8/layout/orgChart1"/>
    <dgm:cxn modelId="{6860CEA2-6BDD-470C-B16B-804480A291EC}" type="presParOf" srcId="{05B95674-4E06-45B5-A066-5B6D18BCD735}" destId="{438DF832-58D3-4097-A04D-8CC73BBFA8F7}" srcOrd="2" destOrd="0" presId="urn:microsoft.com/office/officeart/2005/8/layout/orgChart1"/>
    <dgm:cxn modelId="{4ADCD66A-1759-4CD2-9A64-B3B03CCA4560}" type="presParOf" srcId="{05B95674-4E06-45B5-A066-5B6D18BCD735}" destId="{7714E63F-2770-40C0-89F9-FB671ED8DED5}" srcOrd="3" destOrd="0" presId="urn:microsoft.com/office/officeart/2005/8/layout/orgChart1"/>
    <dgm:cxn modelId="{BA5189FC-7280-4CBC-81ED-B297A367EB80}" type="presParOf" srcId="{7714E63F-2770-40C0-89F9-FB671ED8DED5}" destId="{3926A62C-8AE1-49DB-854B-1E337110405A}" srcOrd="0" destOrd="0" presId="urn:microsoft.com/office/officeart/2005/8/layout/orgChart1"/>
    <dgm:cxn modelId="{C9D4F49C-B394-4A56-9135-20466508DA32}" type="presParOf" srcId="{3926A62C-8AE1-49DB-854B-1E337110405A}" destId="{456952EA-3611-4A0D-875E-18FA6B941932}" srcOrd="0" destOrd="0" presId="urn:microsoft.com/office/officeart/2005/8/layout/orgChart1"/>
    <dgm:cxn modelId="{45939B59-2561-4A29-97E6-4D3A4F2088C5}" type="presParOf" srcId="{3926A62C-8AE1-49DB-854B-1E337110405A}" destId="{B5234B21-8F5A-4315-80CC-78A8B28498A9}" srcOrd="1" destOrd="0" presId="urn:microsoft.com/office/officeart/2005/8/layout/orgChart1"/>
    <dgm:cxn modelId="{E1B9078D-2904-47B3-A438-AA033F41A9D3}" type="presParOf" srcId="{7714E63F-2770-40C0-89F9-FB671ED8DED5}" destId="{C85C8657-5DC3-4149-B336-B129291AB664}" srcOrd="1" destOrd="0" presId="urn:microsoft.com/office/officeart/2005/8/layout/orgChart1"/>
    <dgm:cxn modelId="{E4BC35B4-E8BA-43E6-B5BC-E0AB0D9B0B2B}" type="presParOf" srcId="{7714E63F-2770-40C0-89F9-FB671ED8DED5}" destId="{5CDA9F6E-59B6-445D-B502-06BF318CF354}" srcOrd="2" destOrd="0" presId="urn:microsoft.com/office/officeart/2005/8/layout/orgChart1"/>
    <dgm:cxn modelId="{C4E3B1E3-E32A-4835-9464-3DF21F6EBF41}" type="presParOf" srcId="{05B95674-4E06-45B5-A066-5B6D18BCD735}" destId="{4C3BA6E7-9D8C-4D4C-9E10-31969C263F94}" srcOrd="4" destOrd="0" presId="urn:microsoft.com/office/officeart/2005/8/layout/orgChart1"/>
    <dgm:cxn modelId="{3C0E310C-362C-44E7-8201-C50461F199DB}" type="presParOf" srcId="{05B95674-4E06-45B5-A066-5B6D18BCD735}" destId="{F98ACFC3-C397-4CD4-8957-AD05E6691013}" srcOrd="5" destOrd="0" presId="urn:microsoft.com/office/officeart/2005/8/layout/orgChart1"/>
    <dgm:cxn modelId="{36929B75-1EFE-439E-A0EE-FF00C7941E60}" type="presParOf" srcId="{F98ACFC3-C397-4CD4-8957-AD05E6691013}" destId="{45F3CB43-82E5-4C5F-B334-73BBE509AA4A}" srcOrd="0" destOrd="0" presId="urn:microsoft.com/office/officeart/2005/8/layout/orgChart1"/>
    <dgm:cxn modelId="{DADB02F1-D83E-4472-A983-A6B2AF6322C7}" type="presParOf" srcId="{45F3CB43-82E5-4C5F-B334-73BBE509AA4A}" destId="{CBFD725F-F6A7-4B3B-B88E-80DD726554B2}" srcOrd="0" destOrd="0" presId="urn:microsoft.com/office/officeart/2005/8/layout/orgChart1"/>
    <dgm:cxn modelId="{724BE81E-6FBD-496C-8420-B326E31EC88D}" type="presParOf" srcId="{45F3CB43-82E5-4C5F-B334-73BBE509AA4A}" destId="{A664B9E7-B3CB-402A-BE9E-99CF19FC9BA1}" srcOrd="1" destOrd="0" presId="urn:microsoft.com/office/officeart/2005/8/layout/orgChart1"/>
    <dgm:cxn modelId="{6527A566-02F4-44B3-8243-7F982876EB2F}" type="presParOf" srcId="{F98ACFC3-C397-4CD4-8957-AD05E6691013}" destId="{3754BBA8-B0CA-44AF-B908-EC28D82063C9}" srcOrd="1" destOrd="0" presId="urn:microsoft.com/office/officeart/2005/8/layout/orgChart1"/>
    <dgm:cxn modelId="{F890EA10-EA50-4C1C-A688-ACF7A90EFCC8}" type="presParOf" srcId="{F98ACFC3-C397-4CD4-8957-AD05E6691013}" destId="{2A3EEFA8-1C8F-4CA0-AFEA-E65E7FA73272}" srcOrd="2" destOrd="0" presId="urn:microsoft.com/office/officeart/2005/8/layout/orgChart1"/>
    <dgm:cxn modelId="{887EA115-323A-468B-BE1D-AED2CC64F08C}" type="presParOf" srcId="{05B95674-4E06-45B5-A066-5B6D18BCD735}" destId="{9025176E-2088-482E-9AD0-8BE9A77C5577}" srcOrd="6" destOrd="0" presId="urn:microsoft.com/office/officeart/2005/8/layout/orgChart1"/>
    <dgm:cxn modelId="{4A497414-F69B-4AE3-8C87-E301C565F2B7}" type="presParOf" srcId="{05B95674-4E06-45B5-A066-5B6D18BCD735}" destId="{C128D788-A053-4067-8AE9-5E25449B6687}" srcOrd="7" destOrd="0" presId="urn:microsoft.com/office/officeart/2005/8/layout/orgChart1"/>
    <dgm:cxn modelId="{7A141305-CDDF-4829-82AB-C70BCD346226}" type="presParOf" srcId="{C128D788-A053-4067-8AE9-5E25449B6687}" destId="{4C1A0036-037A-491D-9F6E-C7738E741A3A}" srcOrd="0" destOrd="0" presId="urn:microsoft.com/office/officeart/2005/8/layout/orgChart1"/>
    <dgm:cxn modelId="{DE6F1358-18AF-4CA8-ACB5-15A38754F462}" type="presParOf" srcId="{4C1A0036-037A-491D-9F6E-C7738E741A3A}" destId="{EA4235DE-F8C9-4437-B8BE-8B3801E6678F}" srcOrd="0" destOrd="0" presId="urn:microsoft.com/office/officeart/2005/8/layout/orgChart1"/>
    <dgm:cxn modelId="{9428162D-09F4-4D6C-932A-7D09974BCC49}" type="presParOf" srcId="{4C1A0036-037A-491D-9F6E-C7738E741A3A}" destId="{C095D1A7-24A6-42C9-ABF7-25AF3D58AAD8}" srcOrd="1" destOrd="0" presId="urn:microsoft.com/office/officeart/2005/8/layout/orgChart1"/>
    <dgm:cxn modelId="{2194BA87-66DF-4FD5-A3D4-FF1CC082B14A}" type="presParOf" srcId="{C128D788-A053-4067-8AE9-5E25449B6687}" destId="{9AF07641-E49F-435B-B042-3E13CFCBFA72}" srcOrd="1" destOrd="0" presId="urn:microsoft.com/office/officeart/2005/8/layout/orgChart1"/>
    <dgm:cxn modelId="{E7B9E3A2-9041-4B74-ABEB-77B17FD1A5D8}" type="presParOf" srcId="{C128D788-A053-4067-8AE9-5E25449B6687}" destId="{85594E55-6B6F-4DA9-86D5-8BF927E4A701}" srcOrd="2" destOrd="0" presId="urn:microsoft.com/office/officeart/2005/8/layout/orgChart1"/>
    <dgm:cxn modelId="{95FFF09C-770C-42A0-9543-A21EBF64DBA3}" type="presParOf" srcId="{05B95674-4E06-45B5-A066-5B6D18BCD735}" destId="{BE609537-0C89-4D28-BAC3-F16755D46C28}" srcOrd="8" destOrd="0" presId="urn:microsoft.com/office/officeart/2005/8/layout/orgChart1"/>
    <dgm:cxn modelId="{BC61815B-09F7-4ACA-A5FE-5938E2F44188}" type="presParOf" srcId="{05B95674-4E06-45B5-A066-5B6D18BCD735}" destId="{B2058C00-E3B7-4ACE-822A-942837F3E3E3}" srcOrd="9" destOrd="0" presId="urn:microsoft.com/office/officeart/2005/8/layout/orgChart1"/>
    <dgm:cxn modelId="{E08F0E66-0740-4393-BFE5-38FC4295A2EF}" type="presParOf" srcId="{B2058C00-E3B7-4ACE-822A-942837F3E3E3}" destId="{4E95B8EF-5ADF-4CFF-B185-E3F4A59C4816}" srcOrd="0" destOrd="0" presId="urn:microsoft.com/office/officeart/2005/8/layout/orgChart1"/>
    <dgm:cxn modelId="{D6CAAAF2-B550-4B5E-8ABF-AFDFCA54C353}" type="presParOf" srcId="{4E95B8EF-5ADF-4CFF-B185-E3F4A59C4816}" destId="{872A0438-DD34-455F-B1B2-EE58E1F47BC5}" srcOrd="0" destOrd="0" presId="urn:microsoft.com/office/officeart/2005/8/layout/orgChart1"/>
    <dgm:cxn modelId="{324641CF-310D-4C0A-ACA0-9F97FD83904A}" type="presParOf" srcId="{4E95B8EF-5ADF-4CFF-B185-E3F4A59C4816}" destId="{F730C5F4-1A9F-40C0-A8AA-358588DA8910}" srcOrd="1" destOrd="0" presId="urn:microsoft.com/office/officeart/2005/8/layout/orgChart1"/>
    <dgm:cxn modelId="{51B0B3C0-FA44-4781-BBD9-9218DF3F3757}" type="presParOf" srcId="{B2058C00-E3B7-4ACE-822A-942837F3E3E3}" destId="{862DEA6B-B617-4CC2-880E-2ABE3E186562}" srcOrd="1" destOrd="0" presId="urn:microsoft.com/office/officeart/2005/8/layout/orgChart1"/>
    <dgm:cxn modelId="{9F0B1E4F-606D-4200-9EE3-8F598B9C26C8}" type="presParOf" srcId="{B2058C00-E3B7-4ACE-822A-942837F3E3E3}" destId="{BCD257EB-9D3B-47EB-A4A0-892A46CFAF61}" srcOrd="2" destOrd="0" presId="urn:microsoft.com/office/officeart/2005/8/layout/orgChart1"/>
    <dgm:cxn modelId="{626ECC76-61C0-47F6-8DFE-D988F3BF9CE9}" type="presParOf" srcId="{734A783E-F8D4-418E-B29B-10EACF1CA9D6}" destId="{B7149835-7A59-4E76-A683-75104FF79D5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1879CB-F0FA-41B7-855C-17623546F6E2}">
      <dsp:nvSpPr>
        <dsp:cNvPr id="0" name=""/>
        <dsp:cNvSpPr/>
      </dsp:nvSpPr>
      <dsp:spPr>
        <a:xfrm>
          <a:off x="3065367" y="3214"/>
          <a:ext cx="1646128" cy="10699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ARCHIVO</a:t>
          </a:r>
          <a:endParaRPr lang="es-CO" sz="1100" kern="1200" dirty="0"/>
        </a:p>
      </dsp:txBody>
      <dsp:txXfrm>
        <a:off x="3065367" y="3214"/>
        <a:ext cx="1646128" cy="1069983"/>
      </dsp:txXfrm>
    </dsp:sp>
    <dsp:sp modelId="{2FF5C365-DF67-4F68-9481-4A01B7D071A1}">
      <dsp:nvSpPr>
        <dsp:cNvPr id="0" name=""/>
        <dsp:cNvSpPr/>
      </dsp:nvSpPr>
      <dsp:spPr>
        <a:xfrm>
          <a:off x="2122382" y="538206"/>
          <a:ext cx="3532099" cy="3532099"/>
        </a:xfrm>
        <a:custGeom>
          <a:avLst/>
          <a:gdLst/>
          <a:ahLst/>
          <a:cxnLst/>
          <a:rect l="0" t="0" r="0" b="0"/>
          <a:pathLst>
            <a:path>
              <a:moveTo>
                <a:pt x="2815851" y="345892"/>
              </a:moveTo>
              <a:arcTo wR="1766049" hR="1766049" stAng="18388343" swAng="163197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E805D-C4DC-4375-A8C8-D479E8195A30}">
      <dsp:nvSpPr>
        <dsp:cNvPr id="0" name=""/>
        <dsp:cNvSpPr/>
      </dsp:nvSpPr>
      <dsp:spPr>
        <a:xfrm>
          <a:off x="4831417" y="1769264"/>
          <a:ext cx="1646128" cy="10699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CARACTERISTICAS</a:t>
          </a:r>
          <a:endParaRPr lang="es-CO" sz="1100" kern="1200" dirty="0"/>
        </a:p>
      </dsp:txBody>
      <dsp:txXfrm>
        <a:off x="4831417" y="1769264"/>
        <a:ext cx="1646128" cy="1069983"/>
      </dsp:txXfrm>
    </dsp:sp>
    <dsp:sp modelId="{59FC8B2A-EB94-4966-8133-4F92E756CA68}">
      <dsp:nvSpPr>
        <dsp:cNvPr id="0" name=""/>
        <dsp:cNvSpPr/>
      </dsp:nvSpPr>
      <dsp:spPr>
        <a:xfrm>
          <a:off x="2122382" y="538206"/>
          <a:ext cx="3532099" cy="3532099"/>
        </a:xfrm>
        <a:custGeom>
          <a:avLst/>
          <a:gdLst/>
          <a:ahLst/>
          <a:cxnLst/>
          <a:rect l="0" t="0" r="0" b="0"/>
          <a:pathLst>
            <a:path>
              <a:moveTo>
                <a:pt x="3348905" y="2549310"/>
              </a:moveTo>
              <a:arcTo wR="1766049" hR="1766049" stAng="1579683" swAng="163197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68764-4D99-4B27-A0A7-4E98A7CF49D5}">
      <dsp:nvSpPr>
        <dsp:cNvPr id="0" name=""/>
        <dsp:cNvSpPr/>
      </dsp:nvSpPr>
      <dsp:spPr>
        <a:xfrm>
          <a:off x="3065367" y="3535313"/>
          <a:ext cx="1646128" cy="10699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CLASIFICACION</a:t>
          </a:r>
          <a:endParaRPr lang="es-CO" sz="1100" kern="1200" dirty="0"/>
        </a:p>
      </dsp:txBody>
      <dsp:txXfrm>
        <a:off x="3065367" y="3535313"/>
        <a:ext cx="1646128" cy="1069983"/>
      </dsp:txXfrm>
    </dsp:sp>
    <dsp:sp modelId="{75EC0516-AC55-4C77-BF73-41BE870737FA}">
      <dsp:nvSpPr>
        <dsp:cNvPr id="0" name=""/>
        <dsp:cNvSpPr/>
      </dsp:nvSpPr>
      <dsp:spPr>
        <a:xfrm>
          <a:off x="2122382" y="538206"/>
          <a:ext cx="3532099" cy="3532099"/>
        </a:xfrm>
        <a:custGeom>
          <a:avLst/>
          <a:gdLst/>
          <a:ahLst/>
          <a:cxnLst/>
          <a:rect l="0" t="0" r="0" b="0"/>
          <a:pathLst>
            <a:path>
              <a:moveTo>
                <a:pt x="716247" y="3186206"/>
              </a:moveTo>
              <a:arcTo wR="1766049" hR="1766049" stAng="7588343" swAng="163197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52224-A09D-4952-A1F8-E0281C36234D}">
      <dsp:nvSpPr>
        <dsp:cNvPr id="0" name=""/>
        <dsp:cNvSpPr/>
      </dsp:nvSpPr>
      <dsp:spPr>
        <a:xfrm>
          <a:off x="1299318" y="1769264"/>
          <a:ext cx="1646128" cy="106998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DEFINICIONES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1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 MEDIDAS DE UTILIZACION DE ARCHIVOS</a:t>
          </a:r>
          <a:endParaRPr lang="es-CO" sz="1100" kern="1200" dirty="0"/>
        </a:p>
      </dsp:txBody>
      <dsp:txXfrm>
        <a:off x="1299318" y="1769264"/>
        <a:ext cx="1646128" cy="1069983"/>
      </dsp:txXfrm>
    </dsp:sp>
    <dsp:sp modelId="{1780779C-0C9D-4BC1-819B-7DAE66358505}">
      <dsp:nvSpPr>
        <dsp:cNvPr id="0" name=""/>
        <dsp:cNvSpPr/>
      </dsp:nvSpPr>
      <dsp:spPr>
        <a:xfrm>
          <a:off x="2122382" y="538206"/>
          <a:ext cx="3532099" cy="3532099"/>
        </a:xfrm>
        <a:custGeom>
          <a:avLst/>
          <a:gdLst/>
          <a:ahLst/>
          <a:cxnLst/>
          <a:rect l="0" t="0" r="0" b="0"/>
          <a:pathLst>
            <a:path>
              <a:moveTo>
                <a:pt x="183193" y="982788"/>
              </a:moveTo>
              <a:arcTo wR="1766049" hR="1766049" stAng="12379683" swAng="1631974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5831B7F-A81B-4E96-AC15-E13CA1A0DB18}">
      <dsp:nvSpPr>
        <dsp:cNvPr id="0" name=""/>
        <dsp:cNvSpPr/>
      </dsp:nvSpPr>
      <dsp:spPr>
        <a:xfrm rot="5400000">
          <a:off x="-193852" y="925242"/>
          <a:ext cx="1440301" cy="17397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4E2519-86A0-47A6-A633-8CF7B4474BDC}">
      <dsp:nvSpPr>
        <dsp:cNvPr id="0" name=""/>
        <dsp:cNvSpPr/>
      </dsp:nvSpPr>
      <dsp:spPr>
        <a:xfrm>
          <a:off x="134953" y="2313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ORGANIZACIÓN </a:t>
          </a:r>
          <a:endParaRPr lang="es-CO" sz="1300" kern="1200" dirty="0"/>
        </a:p>
      </dsp:txBody>
      <dsp:txXfrm>
        <a:off x="134953" y="2313"/>
        <a:ext cx="1933035" cy="1159821"/>
      </dsp:txXfrm>
    </dsp:sp>
    <dsp:sp modelId="{9238682E-5E04-47FC-B494-9CC6969B99FD}">
      <dsp:nvSpPr>
        <dsp:cNvPr id="0" name=""/>
        <dsp:cNvSpPr/>
      </dsp:nvSpPr>
      <dsp:spPr>
        <a:xfrm rot="5400000">
          <a:off x="-193852" y="2375018"/>
          <a:ext cx="1440301" cy="17397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4309B07-7971-48FD-B022-FDC8D40381C8}">
      <dsp:nvSpPr>
        <dsp:cNvPr id="0" name=""/>
        <dsp:cNvSpPr/>
      </dsp:nvSpPr>
      <dsp:spPr>
        <a:xfrm>
          <a:off x="134953" y="1452089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LONGITUDES</a:t>
          </a:r>
          <a:endParaRPr lang="es-CO" sz="1300" kern="1200" dirty="0"/>
        </a:p>
      </dsp:txBody>
      <dsp:txXfrm>
        <a:off x="134953" y="1452089"/>
        <a:ext cx="1933035" cy="1159821"/>
      </dsp:txXfrm>
    </dsp:sp>
    <dsp:sp modelId="{A84F37A3-0110-499F-ADB6-493DDF92628F}">
      <dsp:nvSpPr>
        <dsp:cNvPr id="0" name=""/>
        <dsp:cNvSpPr/>
      </dsp:nvSpPr>
      <dsp:spPr>
        <a:xfrm>
          <a:off x="531035" y="3099906"/>
          <a:ext cx="2561462" cy="17397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B0A96E-FCB6-4922-9F30-04AF638D5CF2}">
      <dsp:nvSpPr>
        <dsp:cNvPr id="0" name=""/>
        <dsp:cNvSpPr/>
      </dsp:nvSpPr>
      <dsp:spPr>
        <a:xfrm>
          <a:off x="134953" y="2901865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ENFOQUES GENERALES PARA LA ORGANIZACIÓN</a:t>
          </a:r>
          <a:endParaRPr lang="es-CO" sz="1300" kern="1200" dirty="0"/>
        </a:p>
      </dsp:txBody>
      <dsp:txXfrm>
        <a:off x="134953" y="2901865"/>
        <a:ext cx="1933035" cy="1159821"/>
      </dsp:txXfrm>
    </dsp:sp>
    <dsp:sp modelId="{5B24488C-75A6-455A-85ED-E1B23AD4EFD8}">
      <dsp:nvSpPr>
        <dsp:cNvPr id="0" name=""/>
        <dsp:cNvSpPr/>
      </dsp:nvSpPr>
      <dsp:spPr>
        <a:xfrm rot="16200000">
          <a:off x="2377083" y="2375018"/>
          <a:ext cx="1440301" cy="17397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5F1114-A62C-4768-8CFF-837FD721BC69}">
      <dsp:nvSpPr>
        <dsp:cNvPr id="0" name=""/>
        <dsp:cNvSpPr/>
      </dsp:nvSpPr>
      <dsp:spPr>
        <a:xfrm>
          <a:off x="2705890" y="2901865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ARCHIVOS</a:t>
          </a:r>
          <a:r>
            <a:rPr lang="es-CO" sz="1300" kern="1200" baseline="0" dirty="0" smtClean="0"/>
            <a:t> SECUENCIALES: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baseline="0" dirty="0" smtClean="0"/>
            <a:t>RUNDIMIENTOS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baseline="0" dirty="0" smtClean="0"/>
            <a:t>CUESTIONES DE PROGRRAMA</a:t>
          </a:r>
          <a:endParaRPr lang="es-CO" sz="1300" kern="1200" dirty="0" smtClean="0"/>
        </a:p>
      </dsp:txBody>
      <dsp:txXfrm>
        <a:off x="2705890" y="2901865"/>
        <a:ext cx="1933035" cy="1159821"/>
      </dsp:txXfrm>
    </dsp:sp>
    <dsp:sp modelId="{A830A9F0-FE27-408C-A436-B26A776B619E}">
      <dsp:nvSpPr>
        <dsp:cNvPr id="0" name=""/>
        <dsp:cNvSpPr/>
      </dsp:nvSpPr>
      <dsp:spPr>
        <a:xfrm rot="16200000">
          <a:off x="2377083" y="925242"/>
          <a:ext cx="1440301" cy="17397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43BDFD-F6E6-404D-83CE-1953D8D40E99}">
      <dsp:nvSpPr>
        <dsp:cNvPr id="0" name=""/>
        <dsp:cNvSpPr/>
      </dsp:nvSpPr>
      <dsp:spPr>
        <a:xfrm>
          <a:off x="2705890" y="1452089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ARCHIVOS DE TEXTO</a:t>
          </a:r>
          <a:endParaRPr lang="es-CO" sz="1300" kern="1200" dirty="0"/>
        </a:p>
      </dsp:txBody>
      <dsp:txXfrm>
        <a:off x="2705890" y="1452089"/>
        <a:ext cx="1933035" cy="1159821"/>
      </dsp:txXfrm>
    </dsp:sp>
    <dsp:sp modelId="{6ADE3DFD-C734-4F25-89BC-33370BD56127}">
      <dsp:nvSpPr>
        <dsp:cNvPr id="0" name=""/>
        <dsp:cNvSpPr/>
      </dsp:nvSpPr>
      <dsp:spPr>
        <a:xfrm>
          <a:off x="3101972" y="200353"/>
          <a:ext cx="2561462" cy="173973"/>
        </a:xfrm>
        <a:prstGeom prst="rect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dk2">
              <a:tint val="60000"/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D2254E-7201-471E-978C-21BC9AAC91B7}">
      <dsp:nvSpPr>
        <dsp:cNvPr id="0" name=""/>
        <dsp:cNvSpPr/>
      </dsp:nvSpPr>
      <dsp:spPr>
        <a:xfrm>
          <a:off x="2705890" y="2313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ARCHIVOS  INDIZADOS: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FUNDAMENTOS DE LOS INDICES</a:t>
          </a:r>
        </a:p>
      </dsp:txBody>
      <dsp:txXfrm>
        <a:off x="2705890" y="2313"/>
        <a:ext cx="1933035" cy="1159821"/>
      </dsp:txXfrm>
    </dsp:sp>
    <dsp:sp modelId="{8AE23653-43C9-477C-9550-EE9A31627C74}">
      <dsp:nvSpPr>
        <dsp:cNvPr id="0" name=""/>
        <dsp:cNvSpPr/>
      </dsp:nvSpPr>
      <dsp:spPr>
        <a:xfrm>
          <a:off x="5276827" y="2313"/>
          <a:ext cx="1933035" cy="11598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ARCHIVOS DISPERSOS: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PROCEDIMIENTO</a:t>
          </a:r>
          <a:endParaRPr lang="es-CO" sz="1300" kern="1200" dirty="0"/>
        </a:p>
      </dsp:txBody>
      <dsp:txXfrm>
        <a:off x="5276827" y="2313"/>
        <a:ext cx="1933035" cy="11598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609537-0C89-4D28-BAC3-F16755D46C28}">
      <dsp:nvSpPr>
        <dsp:cNvPr id="0" name=""/>
        <dsp:cNvSpPr/>
      </dsp:nvSpPr>
      <dsp:spPr>
        <a:xfrm>
          <a:off x="4047320" y="1080121"/>
          <a:ext cx="3411769" cy="890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7635"/>
              </a:lnTo>
              <a:lnTo>
                <a:pt x="3411769" y="807635"/>
              </a:lnTo>
              <a:lnTo>
                <a:pt x="3411769" y="890887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5176E-2088-482E-9AD0-8BE9A77C5577}">
      <dsp:nvSpPr>
        <dsp:cNvPr id="0" name=""/>
        <dsp:cNvSpPr/>
      </dsp:nvSpPr>
      <dsp:spPr>
        <a:xfrm>
          <a:off x="4047320" y="1080121"/>
          <a:ext cx="1513606" cy="892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9411"/>
              </a:lnTo>
              <a:lnTo>
                <a:pt x="1513606" y="809411"/>
              </a:lnTo>
              <a:lnTo>
                <a:pt x="1513606" y="892663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BA6E7-9D8C-4D4C-9E10-31969C263F94}">
      <dsp:nvSpPr>
        <dsp:cNvPr id="0" name=""/>
        <dsp:cNvSpPr/>
      </dsp:nvSpPr>
      <dsp:spPr>
        <a:xfrm>
          <a:off x="3005008" y="1080121"/>
          <a:ext cx="1042312" cy="902626"/>
        </a:xfrm>
        <a:custGeom>
          <a:avLst/>
          <a:gdLst/>
          <a:ahLst/>
          <a:cxnLst/>
          <a:rect l="0" t="0" r="0" b="0"/>
          <a:pathLst>
            <a:path>
              <a:moveTo>
                <a:pt x="1042312" y="0"/>
              </a:moveTo>
              <a:lnTo>
                <a:pt x="1042312" y="819373"/>
              </a:lnTo>
              <a:lnTo>
                <a:pt x="0" y="819373"/>
              </a:lnTo>
              <a:lnTo>
                <a:pt x="0" y="902626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8DF832-58D3-4097-A04D-8CC73BBFA8F7}">
      <dsp:nvSpPr>
        <dsp:cNvPr id="0" name=""/>
        <dsp:cNvSpPr/>
      </dsp:nvSpPr>
      <dsp:spPr>
        <a:xfrm>
          <a:off x="2165550" y="1080121"/>
          <a:ext cx="1881770" cy="319730"/>
        </a:xfrm>
        <a:custGeom>
          <a:avLst/>
          <a:gdLst/>
          <a:ahLst/>
          <a:cxnLst/>
          <a:rect l="0" t="0" r="0" b="0"/>
          <a:pathLst>
            <a:path>
              <a:moveTo>
                <a:pt x="1881770" y="0"/>
              </a:moveTo>
              <a:lnTo>
                <a:pt x="1881770" y="236477"/>
              </a:lnTo>
              <a:lnTo>
                <a:pt x="0" y="236477"/>
              </a:lnTo>
              <a:lnTo>
                <a:pt x="0" y="319730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64E4CF-52F0-433D-9BEF-136D0CD277FD}">
      <dsp:nvSpPr>
        <dsp:cNvPr id="0" name=""/>
        <dsp:cNvSpPr/>
      </dsp:nvSpPr>
      <dsp:spPr>
        <a:xfrm>
          <a:off x="619067" y="1080121"/>
          <a:ext cx="3428253" cy="890887"/>
        </a:xfrm>
        <a:custGeom>
          <a:avLst/>
          <a:gdLst/>
          <a:ahLst/>
          <a:cxnLst/>
          <a:rect l="0" t="0" r="0" b="0"/>
          <a:pathLst>
            <a:path>
              <a:moveTo>
                <a:pt x="3428253" y="0"/>
              </a:moveTo>
              <a:lnTo>
                <a:pt x="3428253" y="807635"/>
              </a:lnTo>
              <a:lnTo>
                <a:pt x="0" y="807635"/>
              </a:lnTo>
              <a:lnTo>
                <a:pt x="0" y="890887"/>
              </a:lnTo>
            </a:path>
          </a:pathLst>
        </a:custGeom>
        <a:noFill/>
        <a:ln w="1905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87C1D-0C61-4880-AB64-79D52DB91E26}">
      <dsp:nvSpPr>
        <dsp:cNvPr id="0" name=""/>
        <dsp:cNvSpPr/>
      </dsp:nvSpPr>
      <dsp:spPr>
        <a:xfrm>
          <a:off x="3301031" y="330751"/>
          <a:ext cx="1492579" cy="74937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ETAPAS DE LA ADMINISTRACION</a:t>
          </a:r>
          <a:endParaRPr lang="es-CO" sz="1300" kern="1200" dirty="0"/>
        </a:p>
      </dsp:txBody>
      <dsp:txXfrm>
        <a:off x="3301031" y="330751"/>
        <a:ext cx="1492579" cy="749370"/>
      </dsp:txXfrm>
    </dsp:sp>
    <dsp:sp modelId="{CD85D1CA-694F-4D7A-A762-2F701086F9C3}">
      <dsp:nvSpPr>
        <dsp:cNvPr id="0" name=""/>
        <dsp:cNvSpPr/>
      </dsp:nvSpPr>
      <dsp:spPr>
        <a:xfrm>
          <a:off x="5157" y="1971009"/>
          <a:ext cx="1227819" cy="54109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PRODUCCION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200" kern="1200" dirty="0" smtClean="0"/>
            <a:t>ACTIVIDADES</a:t>
          </a:r>
        </a:p>
      </dsp:txBody>
      <dsp:txXfrm>
        <a:off x="5157" y="1971009"/>
        <a:ext cx="1227819" cy="541091"/>
      </dsp:txXfrm>
    </dsp:sp>
    <dsp:sp modelId="{456952EA-3611-4A0D-875E-18FA6B941932}">
      <dsp:nvSpPr>
        <dsp:cNvPr id="0" name=""/>
        <dsp:cNvSpPr/>
      </dsp:nvSpPr>
      <dsp:spPr>
        <a:xfrm>
          <a:off x="1585572" y="1399852"/>
          <a:ext cx="1159956" cy="34085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300" kern="1200" dirty="0" smtClean="0"/>
            <a:t>FAYOL</a:t>
          </a:r>
          <a:endParaRPr lang="es-CO" sz="1300" kern="1200" dirty="0"/>
        </a:p>
      </dsp:txBody>
      <dsp:txXfrm>
        <a:off x="1585572" y="1399852"/>
        <a:ext cx="1159956" cy="340856"/>
      </dsp:txXfrm>
    </dsp:sp>
    <dsp:sp modelId="{CBFD725F-F6A7-4B3B-B88E-80DD726554B2}">
      <dsp:nvSpPr>
        <dsp:cNvPr id="0" name=""/>
        <dsp:cNvSpPr/>
      </dsp:nvSpPr>
      <dsp:spPr>
        <a:xfrm>
          <a:off x="1863913" y="1982748"/>
          <a:ext cx="2282188" cy="187040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COMERCIALIZACION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900" kern="1200" dirty="0" smtClean="0"/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ACTIVIDADES: NIVEL DE EXISTENCIAS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INVESTIGACION DE MERCADO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PLANIFICACION DE LOS PRODUCTOS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FIJACION DE PRECIOS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PUBLICIDAD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DISTRIBUCION</a:t>
          </a: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900" kern="1200" dirty="0" smtClean="0"/>
            <a:t>SERVICIO ATENCION QUEJAS Y RECLAMOS</a:t>
          </a:r>
          <a:endParaRPr lang="es-CO" sz="900" kern="1200" dirty="0"/>
        </a:p>
      </dsp:txBody>
      <dsp:txXfrm>
        <a:off x="1863913" y="1982748"/>
        <a:ext cx="2282188" cy="1870400"/>
      </dsp:txXfrm>
    </dsp:sp>
    <dsp:sp modelId="{EA4235DE-F8C9-4437-B8BE-8B3801E6678F}">
      <dsp:nvSpPr>
        <dsp:cNvPr id="0" name=""/>
        <dsp:cNvSpPr/>
      </dsp:nvSpPr>
      <dsp:spPr>
        <a:xfrm>
          <a:off x="4874286" y="1972785"/>
          <a:ext cx="1373282" cy="63574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ECONOMICO-FINANCIERO: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ACTIVIDADES</a:t>
          </a:r>
        </a:p>
      </dsp:txBody>
      <dsp:txXfrm>
        <a:off x="4874286" y="1972785"/>
        <a:ext cx="1373282" cy="635741"/>
      </dsp:txXfrm>
    </dsp:sp>
    <dsp:sp modelId="{872A0438-DD34-455F-B1B2-EE58E1F47BC5}">
      <dsp:nvSpPr>
        <dsp:cNvPr id="0" name=""/>
        <dsp:cNvSpPr/>
      </dsp:nvSpPr>
      <dsp:spPr>
        <a:xfrm>
          <a:off x="6714426" y="1971009"/>
          <a:ext cx="1489328" cy="7751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73000"/>
                <a:satMod val="150000"/>
              </a:schemeClr>
            </a:gs>
            <a:gs pos="25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lt1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57000"/>
                <a:satMod val="12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56000"/>
                <a:satMod val="145000"/>
              </a:schemeClr>
            </a:gs>
            <a:gs pos="88000">
              <a:schemeClr val="lt1">
                <a:hueOff val="0"/>
                <a:satOff val="0"/>
                <a:lumOff val="0"/>
                <a:alphaOff val="0"/>
                <a:shade val="63000"/>
                <a:satMod val="16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99555"/>
                <a:satMod val="155000"/>
              </a:schemeClr>
            </a:gs>
          </a:gsLst>
          <a:lin ang="5400000" scaled="1"/>
        </a:gradFill>
        <a:ln>
          <a:noFill/>
        </a:ln>
        <a:effectLst>
          <a:glow rad="70000">
            <a:schemeClr val="l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ADMINISTRATIVO Y SU FACTOR HUMANO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100" kern="1200" dirty="0" smtClean="0"/>
            <a:t>ACTIVIDADES</a:t>
          </a:r>
          <a:endParaRPr lang="es-CO" sz="1100" kern="1200" dirty="0"/>
        </a:p>
      </dsp:txBody>
      <dsp:txXfrm>
        <a:off x="6714426" y="1971009"/>
        <a:ext cx="1489328" cy="7751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37EF75C-9CE0-427A-B264-2380AA60DC44}" type="datetimeFigureOut">
              <a:rPr lang="es-CO" smtClean="0"/>
              <a:t>08/08/2011</a:t>
            </a:fld>
            <a:endParaRPr lang="es-CO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988DB1-B705-4152-8309-116E43D4C173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229600" cy="2376264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s-CO" sz="4000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PROCESOS DE LA INFORMACION ORGANIZACIONAL</a:t>
            </a:r>
            <a:endParaRPr lang="es-CO" sz="4000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20484" name="Picture 4" descr="http://www.elcompas.com/images/96570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115616" y="4437112"/>
            <a:ext cx="2304256" cy="17281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3568" y="4437112"/>
            <a:ext cx="8229600" cy="2129408"/>
          </a:xfrm>
          <a:prstGeom prst="rect">
            <a:avLst/>
          </a:prstGeom>
        </p:spPr>
        <p:txBody>
          <a:bodyPr vert="horz" lIns="45720" tIns="0" rIns="45720" bIns="0" anchor="b">
            <a:normAutofit fontScale="975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UNIVERSIDAD COLEGIO MAYOR DE CUNDINAMARCA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PROGRAMA TECNOLOGÍA EN ASISTENCIA GERENCIAL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all" spc="0" normalizeH="0" baseline="0" noProof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FACULTAD</a:t>
            </a:r>
            <a:r>
              <a:rPr kumimoji="0" lang="es-CO" sz="1600" b="1" i="0" u="none" strike="noStrike" kern="1200" cap="all" spc="0" normalizeH="0" noProof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DE ADMINISTRACION Y ECONOMIA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noProof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PROCESOS DE LA INFORMACION ORGANIZACIONAL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all" spc="0" normalizeH="0" baseline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BOGOTÁ</a:t>
            </a:r>
            <a:r>
              <a:rPr kumimoji="0" lang="es-CO" sz="1600" b="1" i="0" u="none" strike="noStrike" kern="1200" cap="all" spc="0" normalizeH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D .C.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baseline="0" noProof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2011</a:t>
            </a:r>
            <a:endParaRPr kumimoji="0" lang="es-CO" sz="1600" b="1" i="0" u="none" strike="noStrike" kern="1200" cap="all" spc="0" normalizeH="0" baseline="0" noProof="0" dirty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11560" y="2564904"/>
            <a:ext cx="2592288" cy="1368152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600" b="1" i="0" u="none" strike="noStrike" kern="1200" cap="all" spc="0" normalizeH="0" baseline="0" noProof="0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Profesora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600" b="1" i="0" u="none" strike="noStrike" kern="1200" cap="all" spc="0" normalizeH="0" baseline="0" noProof="0" dirty="0" smtClean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Martha rocío Suárez pulido</a:t>
            </a:r>
            <a:endParaRPr lang="es-CO" sz="1600" b="1" cap="all" dirty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all" spc="0" normalizeH="0" baseline="0" noProof="0" dirty="0" smtClean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all" spc="0" normalizeH="0" baseline="0" noProof="0" dirty="0" smtClean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683568" y="620688"/>
            <a:ext cx="787240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3600" b="1" dirty="0" smtClean="0">
                <a:ln w="50800"/>
              </a:rPr>
              <a:t>PRINCIPIOS DE ARCHIVO</a:t>
            </a:r>
            <a:endParaRPr lang="es-ES" sz="3600" b="1" cap="none" spc="0" dirty="0">
              <a:ln w="50800"/>
              <a:effectLst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932040" y="2564904"/>
            <a:ext cx="3024336" cy="1872208"/>
          </a:xfrm>
          <a:prstGeom prst="rect">
            <a:avLst/>
          </a:prstGeom>
        </p:spPr>
        <p:txBody>
          <a:bodyPr vert="horz" lIns="45720" tIns="0" rIns="45720" bIns="0" anchor="b">
            <a:normAutofit lnSpcReduction="1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Integrantes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1600" b="1" cap="all" dirty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err="1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Mayerly</a:t>
            </a: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romero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Vanessa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Sandra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Paola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err="1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Johanna</a:t>
            </a:r>
            <a:endParaRPr lang="es-CO" sz="1600" b="1" cap="all" dirty="0" smtClean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600" b="1" cap="all" dirty="0" err="1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Yenny</a:t>
            </a:r>
            <a:r>
              <a:rPr lang="es-CO" sz="1600" b="1" cap="all" dirty="0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s-CO" sz="1600" b="1" cap="all" dirty="0" err="1" smtClean="0">
                <a:ln w="6350">
                  <a:noFill/>
                </a:ln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ochoa</a:t>
            </a:r>
            <a:endParaRPr lang="es-CO" sz="1600" b="1" cap="all" dirty="0">
              <a:ln w="6350">
                <a:noFill/>
              </a:ln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all" spc="0" normalizeH="0" baseline="0" noProof="0" dirty="0" smtClean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0" u="none" strike="noStrike" kern="1200" cap="all" spc="0" normalizeH="0" baseline="0" noProof="0" dirty="0" smtClean="0">
              <a:ln w="6350">
                <a:noFill/>
              </a:ln>
              <a:solidFill>
                <a:schemeClr val="accent4">
                  <a:lumMod val="7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853680" y="332656"/>
            <a:ext cx="33778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archivo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3 Elipse"/>
          <p:cNvSpPr/>
          <p:nvPr/>
        </p:nvSpPr>
        <p:spPr>
          <a:xfrm>
            <a:off x="899592" y="1772816"/>
            <a:ext cx="7560840" cy="432048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003">
            <a:schemeClr val="lt1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ARCHIVO DE GESTION: </a:t>
            </a:r>
            <a:r>
              <a:rPr lang="es-CO" sz="1400" dirty="0" smtClean="0">
                <a:solidFill>
                  <a:schemeClr val="bg1"/>
                </a:solidFill>
              </a:rPr>
              <a:t>SISTEMA DE CONSERVACION</a:t>
            </a:r>
          </a:p>
          <a:p>
            <a:pPr algn="ctr"/>
            <a:endParaRPr lang="es-CO" sz="1400" dirty="0" smtClean="0">
              <a:solidFill>
                <a:schemeClr val="bg1"/>
              </a:solidFill>
            </a:endParaRP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ARCHIVO CENTRAL: </a:t>
            </a:r>
            <a:r>
              <a:rPr lang="es-CO" sz="1400" dirty="0" smtClean="0">
                <a:solidFill>
                  <a:schemeClr val="bg1"/>
                </a:solidFill>
              </a:rPr>
              <a:t>AGRUPACION DE DOCUMENTOS TRANSFERIDOS A DISTINTOS ARCHIVOS DE GESTION</a:t>
            </a:r>
          </a:p>
          <a:p>
            <a:pPr algn="ctr"/>
            <a:endParaRPr lang="es-CO" sz="1400" dirty="0" smtClean="0">
              <a:solidFill>
                <a:schemeClr val="bg1"/>
              </a:solidFill>
            </a:endParaRP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ARCHIVO HISTORICO: </a:t>
            </a:r>
            <a:r>
              <a:rPr lang="es-CO" sz="1400" dirty="0">
                <a:solidFill>
                  <a:schemeClr val="bg1"/>
                </a:solidFill>
              </a:rPr>
              <a:t> L</a:t>
            </a:r>
            <a:r>
              <a:rPr lang="es-CO" sz="1400" dirty="0" smtClean="0">
                <a:solidFill>
                  <a:schemeClr val="bg1"/>
                </a:solidFill>
              </a:rPr>
              <a:t>a </a:t>
            </a:r>
            <a:r>
              <a:rPr lang="es-CO" sz="1400" dirty="0">
                <a:solidFill>
                  <a:schemeClr val="bg1"/>
                </a:solidFill>
              </a:rPr>
              <a:t>documentación se conserva indefinidamente, debe poder ser transmitido a las futuras generaciones.</a:t>
            </a:r>
            <a:endParaRPr lang="es-CO" sz="1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611560" y="1700808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3268056" y="332656"/>
            <a:ext cx="254909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s-ES" sz="4000" b="1" dirty="0" smtClean="0">
                <a:ln w="50800"/>
              </a:rPr>
              <a:t>ARCHIVO</a:t>
            </a:r>
            <a:endParaRPr lang="es-ES" sz="4000" b="1" dirty="0">
              <a:ln w="5080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71600" y="260648"/>
            <a:ext cx="734481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DOCUMENTOS DE ARCHIVO</a:t>
            </a:r>
            <a:endParaRPr lang="es-CO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899592" y="2132856"/>
          <a:ext cx="734481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6 Rectángulo"/>
          <p:cNvSpPr/>
          <p:nvPr/>
        </p:nvSpPr>
        <p:spPr>
          <a:xfrm>
            <a:off x="971600" y="404664"/>
            <a:ext cx="7005399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ORGANIZACIÓN DE ARCHIVOS</a:t>
            </a:r>
            <a:endParaRPr lang="es-CO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39552" y="332656"/>
            <a:ext cx="7781855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ADMINISTRACION ETAPAS APLICADAS A LA GESTION DE DOCUMENTOS</a:t>
            </a:r>
            <a:endParaRPr lang="es-CO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611560" y="1484784"/>
          <a:ext cx="820891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67544" y="260648"/>
            <a:ext cx="8232183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CO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reflection blurRad="12700" stA="28000" endPos="45000" dist="1000" dir="5400000" sy="-100000" algn="bl" rotWithShape="0"/>
                </a:effectLst>
              </a:rPr>
              <a:t>GESTION DOCUMENTAL</a:t>
            </a:r>
            <a:endParaRPr lang="es-CO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1331640" y="1484784"/>
            <a:ext cx="6408712" cy="45365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bg1"/>
                </a:solidFill>
              </a:rPr>
              <a:t>DEFICIÓN:  ACTIVIDADES  ADMINISTRATIVAS Y TECNICAS TENDIENTES A LA PLANIFICACIÓN</a:t>
            </a:r>
          </a:p>
          <a:p>
            <a:pPr algn="ctr"/>
            <a:endParaRPr lang="es-CO" dirty="0">
              <a:solidFill>
                <a:schemeClr val="bg1"/>
              </a:solidFill>
            </a:endParaRP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ETAPAS:</a:t>
            </a:r>
          </a:p>
          <a:p>
            <a:pPr algn="ctr"/>
            <a:endParaRPr lang="es-CO" dirty="0" smtClean="0">
              <a:solidFill>
                <a:schemeClr val="bg1"/>
              </a:solidFill>
            </a:endParaRP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PRODUCCION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RECEPCION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DISTRIBUCION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TRAMITE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ORGANIZACIÓN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CONSULTA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CONSERVACION</a:t>
            </a:r>
          </a:p>
          <a:p>
            <a:pPr algn="ctr"/>
            <a:r>
              <a:rPr lang="es-CO" dirty="0" smtClean="0">
                <a:solidFill>
                  <a:schemeClr val="bg1"/>
                </a:solidFill>
              </a:rPr>
              <a:t>DISPOSICION   FINAL DE LOS DOCUMETOS</a:t>
            </a:r>
            <a:endParaRPr lang="es-CO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/>
              <a:t>EJEMPLO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78</TotalTime>
  <Words>190</Words>
  <Application>Microsoft Office PowerPoint</Application>
  <PresentationFormat>Presentación en pantalla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Técnico</vt:lpstr>
      <vt:lpstr>PROCESOS DE LA INFORMACION ORGANIZACIONAL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EJEMPLO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PROCESOS DE LA INFORMACION</dc:title>
  <dc:creator>Family Ochoa</dc:creator>
  <cp:lastModifiedBy>Family Ochoa</cp:lastModifiedBy>
  <cp:revision>8</cp:revision>
  <dcterms:created xsi:type="dcterms:W3CDTF">2011-08-09T01:30:32Z</dcterms:created>
  <dcterms:modified xsi:type="dcterms:W3CDTF">2011-08-09T02:49:13Z</dcterms:modified>
</cp:coreProperties>
</file>