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3" r:id="rId6"/>
    <p:sldId id="272" r:id="rId7"/>
    <p:sldId id="265" r:id="rId8"/>
    <p:sldId id="269" r:id="rId9"/>
    <p:sldId id="270" r:id="rId10"/>
    <p:sldId id="271" r:id="rId11"/>
    <p:sldId id="261" r:id="rId12"/>
    <p:sldId id="259" r:id="rId13"/>
    <p:sldId id="266" r:id="rId14"/>
    <p:sldId id="267" r:id="rId15"/>
    <p:sldId id="268" r:id="rId16"/>
    <p:sldId id="262" r:id="rId17"/>
    <p:sldId id="263" r:id="rId18"/>
    <p:sldId id="264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52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2133600"/>
            <a:ext cx="7772400" cy="1470025"/>
          </a:xfrm>
        </p:spPr>
        <p:txBody>
          <a:bodyPr/>
          <a:lstStyle>
            <a:lvl1pPr>
              <a:defRPr>
                <a:solidFill>
                  <a:srgbClr val="990000"/>
                </a:solidFill>
              </a:defRPr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860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990000"/>
                </a:solidFill>
              </a:defRPr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18C2945-CBD7-4923-8132-A0E810B1FA4A}" type="slidenum">
              <a:rPr lang="es-ES"/>
              <a:pPr/>
              <a:t>‹#›</a:t>
            </a:fld>
            <a:endParaRPr lang="es-ES"/>
          </a:p>
        </p:txBody>
      </p:sp>
      <p:pic>
        <p:nvPicPr>
          <p:cNvPr id="8" name="Picture 7" descr="marc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853DC-2563-4B71-B16A-A27E37C9064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60388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60388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A08E6-13C4-4F21-82D9-1ABB265DAC4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0AA45-46C4-4D79-8FFF-367C1B2C3B1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15E9F-4B35-4C87-8665-B4674216D88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8313" y="17732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9313" y="17732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1D701-9A1F-48B4-BF0A-73C0EB8D77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60F60-AB65-4F91-A8B6-4DB4E08A0953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2E011-4705-4FF3-BE9A-EE87F2034CB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7BB41-D359-42FB-895D-1DD46C80BFC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52324-D191-4CDE-A57C-F5E4A916F9D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C3468-19F6-45B4-93D2-FDA21B4E09C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 cstate="print">
              <a:alphaModFix amt="52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773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C09055-ABD6-408A-95AA-C9654BA9F768}" type="slidenum">
              <a:rPr lang="es-ES"/>
              <a:pPr/>
              <a:t>‹#›</a:t>
            </a:fld>
            <a:endParaRPr lang="es-ES"/>
          </a:p>
        </p:txBody>
      </p:sp>
      <p:pic>
        <p:nvPicPr>
          <p:cNvPr id="9" name="Picture 8" descr="marco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tang" pitchFamily="18" charset="-127"/>
          <a:ea typeface="Batang" pitchFamily="18" charset="-127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tang" pitchFamily="18" charset="-127"/>
          <a:ea typeface="Batang" pitchFamily="18" charset="-127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tang" pitchFamily="18" charset="-127"/>
          <a:ea typeface="Batang" pitchFamily="18" charset="-127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tang" pitchFamily="18" charset="-127"/>
          <a:ea typeface="Batang" pitchFamily="18" charset="-127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tang" pitchFamily="18" charset="-127"/>
          <a:ea typeface="Batang" pitchFamily="18" charset="-127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tang" pitchFamily="18" charset="-127"/>
          <a:ea typeface="Batang" pitchFamily="18" charset="-127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tang" pitchFamily="18" charset="-127"/>
          <a:ea typeface="Batang" pitchFamily="18" charset="-127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Batang" pitchFamily="18" charset="-127"/>
          <a:ea typeface="Batang" pitchFamily="18" charset="-127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99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9900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990000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990000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</p:spPr>
        <p:txBody>
          <a:bodyPr/>
          <a:lstStyle/>
          <a:p>
            <a:r>
              <a:rPr lang="es-PA" sz="6000" dirty="0"/>
              <a:t>ESTILO CLÁSICO</a:t>
            </a:r>
            <a:endParaRPr lang="es-ES" sz="6000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15616" y="1052736"/>
            <a:ext cx="676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A" sz="2000" dirty="0" smtClean="0">
                <a:solidFill>
                  <a:srgbClr val="990000"/>
                </a:solidFill>
              </a:rPr>
              <a:t>TEMA </a:t>
            </a:r>
            <a:r>
              <a:rPr lang="es-PA" sz="2000" dirty="0">
                <a:solidFill>
                  <a:srgbClr val="990000"/>
                </a:solidFill>
              </a:rPr>
              <a:t>I: Formulas para el estilo de diseño</a:t>
            </a:r>
            <a:endParaRPr lang="es-ES" sz="2000" dirty="0">
              <a:solidFill>
                <a:srgbClr val="99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658" y="4437112"/>
            <a:ext cx="5543550" cy="1871663"/>
          </a:xfrm>
          <a:noFill/>
          <a:ln/>
        </p:spPr>
        <p:txBody>
          <a:bodyPr/>
          <a:lstStyle/>
          <a:p>
            <a:pPr algn="l"/>
            <a:r>
              <a:rPr lang="es-PA" sz="1800" dirty="0"/>
              <a:t>Compañía: </a:t>
            </a:r>
            <a:r>
              <a:rPr lang="es-ES" sz="1800" dirty="0"/>
              <a:t>W. </a:t>
            </a:r>
            <a:r>
              <a:rPr lang="es-ES" sz="1800" dirty="0" err="1"/>
              <a:t>Duke</a:t>
            </a:r>
            <a:r>
              <a:rPr lang="es-ES" sz="1800" dirty="0"/>
              <a:t> </a:t>
            </a:r>
            <a:r>
              <a:rPr lang="es-ES" sz="1800" dirty="0" err="1"/>
              <a:t>Sons</a:t>
            </a:r>
            <a:r>
              <a:rPr lang="es-ES" sz="1800" dirty="0"/>
              <a:t> &amp; </a:t>
            </a:r>
            <a:r>
              <a:rPr lang="es-ES" sz="1800" dirty="0" err="1"/>
              <a:t>Co.</a:t>
            </a:r>
            <a:r>
              <a:rPr lang="es-ES" sz="1800" dirty="0"/>
              <a:t> </a:t>
            </a:r>
            <a:br>
              <a:rPr lang="es-ES" sz="1800" dirty="0"/>
            </a:br>
            <a:r>
              <a:rPr lang="es-ES" sz="1800" dirty="0"/>
              <a:t>Producto: W. </a:t>
            </a:r>
            <a:r>
              <a:rPr lang="es-ES" sz="1800" dirty="0" err="1"/>
              <a:t>Duke</a:t>
            </a:r>
            <a:r>
              <a:rPr lang="es-ES" sz="1800" dirty="0"/>
              <a:t> </a:t>
            </a:r>
            <a:r>
              <a:rPr lang="es-ES" sz="1800" dirty="0" err="1"/>
              <a:t>Sons</a:t>
            </a:r>
            <a:r>
              <a:rPr lang="es-ES" sz="1800" dirty="0"/>
              <a:t> &amp; </a:t>
            </a:r>
            <a:r>
              <a:rPr lang="es-ES" sz="1800" dirty="0" err="1"/>
              <a:t>Co.</a:t>
            </a:r>
            <a:r>
              <a:rPr lang="es-ES" sz="1800" dirty="0"/>
              <a:t> </a:t>
            </a:r>
            <a:r>
              <a:rPr lang="es-ES" sz="1800" dirty="0" err="1"/>
              <a:t>Cigarettes</a:t>
            </a:r>
            <a:r>
              <a:rPr lang="es-ES" sz="1800" dirty="0"/>
              <a:t> </a:t>
            </a:r>
            <a:br>
              <a:rPr lang="es-ES" sz="1800" dirty="0"/>
            </a:br>
            <a:r>
              <a:rPr lang="es-PA" sz="1800" dirty="0"/>
              <a:t>Año: 1889 </a:t>
            </a:r>
            <a:br>
              <a:rPr lang="es-PA" sz="1800" dirty="0"/>
            </a:br>
            <a:r>
              <a:rPr lang="es-PA" sz="1800" dirty="0"/>
              <a:t>Tipo de publicación: Portada de </a:t>
            </a:r>
            <a:r>
              <a:rPr lang="es-PA" sz="1800" dirty="0" smtClean="0"/>
              <a:t>Álbum</a:t>
            </a:r>
            <a:endParaRPr lang="es-ES" sz="18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88913"/>
            <a:ext cx="6913563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1115616" y="3573016"/>
            <a:ext cx="2735262" cy="2520950"/>
          </a:xfrm>
          <a:noFill/>
          <a:ln/>
        </p:spPr>
        <p:txBody>
          <a:bodyPr/>
          <a:lstStyle/>
          <a:p>
            <a:pPr algn="l"/>
            <a:r>
              <a:rPr lang="es-PA" sz="2000" dirty="0"/>
              <a:t>Compañía: Walter Thompson</a:t>
            </a:r>
            <a:br>
              <a:rPr lang="es-PA" sz="2000" dirty="0"/>
            </a:br>
            <a:r>
              <a:rPr lang="es-PA" sz="2000" dirty="0"/>
              <a:t>Año: 1899 </a:t>
            </a:r>
            <a:br>
              <a:rPr lang="es-PA" sz="2000" dirty="0"/>
            </a:br>
            <a:r>
              <a:rPr lang="es-PA" sz="2000" dirty="0"/>
              <a:t>Tipo de publicación: Libro de Publicidad</a:t>
            </a:r>
            <a:endParaRPr lang="es-ES" sz="20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2788" y="188913"/>
            <a:ext cx="4225925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501008"/>
            <a:ext cx="2735262" cy="2520950"/>
          </a:xfrm>
        </p:spPr>
        <p:txBody>
          <a:bodyPr/>
          <a:lstStyle/>
          <a:p>
            <a:pPr algn="l"/>
            <a:r>
              <a:rPr lang="es-PA" sz="2000" dirty="0"/>
              <a:t>Compañía: KODAK</a:t>
            </a:r>
            <a:br>
              <a:rPr lang="es-PA" sz="2000" dirty="0"/>
            </a:br>
            <a:r>
              <a:rPr lang="es-PA" sz="2000" dirty="0"/>
              <a:t>Producto: Cámaras fotográficas</a:t>
            </a:r>
            <a:br>
              <a:rPr lang="es-PA" sz="2000" dirty="0"/>
            </a:br>
            <a:r>
              <a:rPr lang="es-PA" sz="2000" dirty="0"/>
              <a:t>Año: 1911 </a:t>
            </a:r>
            <a:br>
              <a:rPr lang="es-PA" sz="2000" dirty="0"/>
            </a:br>
            <a:r>
              <a:rPr lang="es-PA" sz="2000" dirty="0"/>
              <a:t>Tipo de publicación: Revista </a:t>
            </a:r>
            <a:endParaRPr lang="es-ES" sz="2000" dirty="0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75" y="117475"/>
            <a:ext cx="4702175" cy="655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501008"/>
            <a:ext cx="2735262" cy="2520950"/>
          </a:xfrm>
        </p:spPr>
        <p:txBody>
          <a:bodyPr/>
          <a:lstStyle/>
          <a:p>
            <a:pPr algn="l"/>
            <a:r>
              <a:rPr lang="es-PA" sz="2000" dirty="0"/>
              <a:t>Compañía: </a:t>
            </a:r>
            <a:r>
              <a:rPr lang="es-ES" sz="2000" dirty="0" err="1"/>
              <a:t>Pond's</a:t>
            </a:r>
            <a:r>
              <a:rPr lang="es-ES" sz="2000" dirty="0"/>
              <a:t> </a:t>
            </a:r>
            <a:r>
              <a:rPr lang="es-ES" sz="2000" dirty="0" err="1"/>
              <a:t>Extract</a:t>
            </a:r>
            <a:r>
              <a:rPr lang="es-ES" sz="2000" dirty="0"/>
              <a:t> </a:t>
            </a:r>
            <a:r>
              <a:rPr lang="es-ES" sz="2000" dirty="0" err="1"/>
              <a:t>Co.</a:t>
            </a:r>
            <a:r>
              <a:rPr lang="es-ES" sz="2000" dirty="0"/>
              <a:t> </a:t>
            </a:r>
            <a:r>
              <a:rPr lang="es-PA" sz="2000" dirty="0"/>
              <a:t/>
            </a:r>
            <a:br>
              <a:rPr lang="es-PA" sz="2000" dirty="0"/>
            </a:br>
            <a:r>
              <a:rPr lang="es-PA" sz="2000" dirty="0"/>
              <a:t>Producto: P</a:t>
            </a:r>
            <a:r>
              <a:rPr lang="es-ES" sz="2000" dirty="0" err="1"/>
              <a:t>ond's</a:t>
            </a:r>
            <a:r>
              <a:rPr lang="es-ES" sz="2000" dirty="0"/>
              <a:t> </a:t>
            </a:r>
            <a:r>
              <a:rPr lang="es-ES" sz="2000" dirty="0" err="1"/>
              <a:t>Vanishing</a:t>
            </a:r>
            <a:r>
              <a:rPr lang="es-ES" sz="2000" dirty="0"/>
              <a:t> </a:t>
            </a:r>
            <a:r>
              <a:rPr lang="es-ES" sz="2000" dirty="0" err="1"/>
              <a:t>Cream</a:t>
            </a:r>
            <a:r>
              <a:rPr lang="es-ES" sz="2000" dirty="0"/>
              <a:t> </a:t>
            </a:r>
            <a:r>
              <a:rPr lang="es-PA" sz="2000" dirty="0"/>
              <a:t>Año: 1915 </a:t>
            </a:r>
            <a:br>
              <a:rPr lang="es-PA" sz="2000" dirty="0"/>
            </a:br>
            <a:r>
              <a:rPr lang="es-PA" sz="2000" dirty="0"/>
              <a:t>Tipo de publicación: Periódico </a:t>
            </a:r>
            <a:endParaRPr lang="es-ES" sz="2000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588" y="260350"/>
            <a:ext cx="41560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501008"/>
            <a:ext cx="2735262" cy="2520950"/>
          </a:xfrm>
        </p:spPr>
        <p:txBody>
          <a:bodyPr/>
          <a:lstStyle/>
          <a:p>
            <a:pPr algn="l"/>
            <a:r>
              <a:rPr lang="es-PA" sz="2000" dirty="0"/>
              <a:t>Compañía: </a:t>
            </a:r>
            <a:r>
              <a:rPr lang="es-ES" sz="2000" dirty="0" err="1"/>
              <a:t>Pond's</a:t>
            </a:r>
            <a:r>
              <a:rPr lang="es-ES" sz="2000" dirty="0"/>
              <a:t> </a:t>
            </a:r>
            <a:r>
              <a:rPr lang="es-ES" sz="2000" dirty="0" err="1"/>
              <a:t>Extract</a:t>
            </a:r>
            <a:r>
              <a:rPr lang="es-ES" sz="2000" dirty="0"/>
              <a:t> </a:t>
            </a:r>
            <a:r>
              <a:rPr lang="es-ES" sz="2000" dirty="0" err="1"/>
              <a:t>Co.</a:t>
            </a:r>
            <a:r>
              <a:rPr lang="es-ES" sz="2000" dirty="0"/>
              <a:t> </a:t>
            </a:r>
            <a:r>
              <a:rPr lang="es-PA" sz="2000" dirty="0"/>
              <a:t/>
            </a:r>
            <a:br>
              <a:rPr lang="es-PA" sz="2000" dirty="0"/>
            </a:br>
            <a:r>
              <a:rPr lang="es-PA" sz="2000" dirty="0"/>
              <a:t>Producto: P</a:t>
            </a:r>
            <a:r>
              <a:rPr lang="es-ES" sz="2000" dirty="0" err="1"/>
              <a:t>ond's</a:t>
            </a:r>
            <a:r>
              <a:rPr lang="es-ES" sz="2000" dirty="0"/>
              <a:t> </a:t>
            </a:r>
            <a:r>
              <a:rPr lang="es-ES" sz="2000" dirty="0" err="1"/>
              <a:t>Vanishing</a:t>
            </a:r>
            <a:r>
              <a:rPr lang="es-ES" sz="2000" dirty="0"/>
              <a:t> </a:t>
            </a:r>
            <a:r>
              <a:rPr lang="es-ES" sz="2000" dirty="0" err="1"/>
              <a:t>Cream</a:t>
            </a:r>
            <a:r>
              <a:rPr lang="es-ES" sz="2000" dirty="0"/>
              <a:t> </a:t>
            </a:r>
            <a:r>
              <a:rPr lang="es-PA" sz="2000" dirty="0"/>
              <a:t>Año: 1915 </a:t>
            </a:r>
            <a:br>
              <a:rPr lang="es-PA" sz="2000" dirty="0"/>
            </a:br>
            <a:r>
              <a:rPr lang="es-PA" sz="2000" dirty="0"/>
              <a:t>Tipo de publicación: Periódico </a:t>
            </a:r>
            <a:endParaRPr lang="es-ES" sz="2000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2150" y="44450"/>
            <a:ext cx="43053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501008"/>
            <a:ext cx="2735262" cy="2520950"/>
          </a:xfrm>
        </p:spPr>
        <p:txBody>
          <a:bodyPr/>
          <a:lstStyle/>
          <a:p>
            <a:pPr algn="l"/>
            <a:r>
              <a:rPr lang="es-PA" sz="2000" dirty="0"/>
              <a:t>Compañía: </a:t>
            </a:r>
            <a:r>
              <a:rPr lang="es-ES" sz="2000" dirty="0" err="1"/>
              <a:t>Pond's</a:t>
            </a:r>
            <a:r>
              <a:rPr lang="es-ES" sz="2000" dirty="0"/>
              <a:t> </a:t>
            </a:r>
            <a:r>
              <a:rPr lang="es-ES" sz="2000" dirty="0" err="1"/>
              <a:t>Extract</a:t>
            </a:r>
            <a:r>
              <a:rPr lang="es-ES" sz="2000" dirty="0"/>
              <a:t> </a:t>
            </a:r>
            <a:r>
              <a:rPr lang="es-ES" sz="2000" dirty="0" err="1"/>
              <a:t>Co.</a:t>
            </a:r>
            <a:r>
              <a:rPr lang="es-ES" sz="2000" dirty="0"/>
              <a:t> </a:t>
            </a:r>
            <a:r>
              <a:rPr lang="es-PA" sz="2000" dirty="0"/>
              <a:t/>
            </a:r>
            <a:br>
              <a:rPr lang="es-PA" sz="2000" dirty="0"/>
            </a:br>
            <a:r>
              <a:rPr lang="es-PA" sz="2000" dirty="0"/>
              <a:t>Producto: P</a:t>
            </a:r>
            <a:r>
              <a:rPr lang="es-ES" sz="2000" dirty="0" err="1"/>
              <a:t>ond's</a:t>
            </a:r>
            <a:r>
              <a:rPr lang="es-ES" sz="2000" dirty="0"/>
              <a:t> </a:t>
            </a:r>
            <a:r>
              <a:rPr lang="es-ES" sz="2000" dirty="0" err="1"/>
              <a:t>Vanishing</a:t>
            </a:r>
            <a:r>
              <a:rPr lang="es-ES" sz="2000" dirty="0"/>
              <a:t> </a:t>
            </a:r>
            <a:r>
              <a:rPr lang="es-ES" sz="2000" dirty="0" err="1"/>
              <a:t>Cream</a:t>
            </a:r>
            <a:r>
              <a:rPr lang="es-ES" sz="2000" dirty="0"/>
              <a:t> </a:t>
            </a:r>
            <a:r>
              <a:rPr lang="es-PA" sz="2000" dirty="0"/>
              <a:t>Año: 1915 </a:t>
            </a:r>
            <a:br>
              <a:rPr lang="es-PA" sz="2000" dirty="0"/>
            </a:br>
            <a:r>
              <a:rPr lang="es-PA" sz="2000" dirty="0"/>
              <a:t>Tipo de publicación: Periódico </a:t>
            </a:r>
            <a:endParaRPr lang="es-ES" sz="20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0"/>
            <a:ext cx="2195512" cy="669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75" y="0"/>
            <a:ext cx="59531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789040"/>
            <a:ext cx="2735262" cy="2520950"/>
          </a:xfrm>
        </p:spPr>
        <p:txBody>
          <a:bodyPr/>
          <a:lstStyle/>
          <a:p>
            <a:pPr algn="l"/>
            <a:r>
              <a:rPr lang="es-PA" sz="2000" dirty="0"/>
              <a:t>Compañía: </a:t>
            </a:r>
            <a:r>
              <a:rPr lang="es-PA" sz="2000" dirty="0" err="1"/>
              <a:t>Lebel</a:t>
            </a:r>
            <a:r>
              <a:rPr lang="es-PA" sz="2000" dirty="0"/>
              <a:t> </a:t>
            </a:r>
            <a:r>
              <a:rPr lang="es-PA" sz="2000" dirty="0" err="1"/>
              <a:t>Bros</a:t>
            </a:r>
            <a:r>
              <a:rPr lang="es-PA" sz="2000" dirty="0"/>
              <a:t>.</a:t>
            </a:r>
            <a:br>
              <a:rPr lang="es-PA" sz="2000" dirty="0"/>
            </a:br>
            <a:r>
              <a:rPr lang="es-PA" sz="2000" dirty="0"/>
              <a:t>Producto: Lux</a:t>
            </a:r>
            <a:br>
              <a:rPr lang="es-PA" sz="2000" dirty="0"/>
            </a:br>
            <a:r>
              <a:rPr lang="es-PA" sz="2000" dirty="0"/>
              <a:t>Año: 1916 </a:t>
            </a:r>
            <a:br>
              <a:rPr lang="es-PA" sz="2000" dirty="0"/>
            </a:br>
            <a:r>
              <a:rPr lang="es-PA" sz="2000" dirty="0"/>
              <a:t>Tipo de publicación:  Periódico </a:t>
            </a:r>
            <a:endParaRPr lang="es-E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429000"/>
            <a:ext cx="2735262" cy="2520950"/>
          </a:xfrm>
        </p:spPr>
        <p:txBody>
          <a:bodyPr/>
          <a:lstStyle/>
          <a:p>
            <a:pPr algn="l"/>
            <a:r>
              <a:rPr lang="es-PA" sz="2000" dirty="0"/>
              <a:t>Compañía: Watkins </a:t>
            </a:r>
            <a:r>
              <a:rPr lang="es-PA" sz="2000" dirty="0" err="1"/>
              <a:t>medical</a:t>
            </a:r>
            <a:r>
              <a:rPr lang="es-PA" sz="2000" dirty="0"/>
              <a:t/>
            </a:r>
            <a:br>
              <a:rPr lang="es-PA" sz="2000" dirty="0"/>
            </a:br>
            <a:r>
              <a:rPr lang="es-PA" sz="2000" dirty="0"/>
              <a:t>Producto: Portada de libro</a:t>
            </a:r>
            <a:br>
              <a:rPr lang="es-PA" sz="2000" dirty="0"/>
            </a:br>
            <a:r>
              <a:rPr lang="es-PA" sz="2000" dirty="0"/>
              <a:t>Año: 1917 </a:t>
            </a:r>
            <a:br>
              <a:rPr lang="es-PA" sz="2000" dirty="0"/>
            </a:br>
            <a:r>
              <a:rPr lang="es-PA" sz="2000" dirty="0"/>
              <a:t>Tipo de publicación:  Libro</a:t>
            </a:r>
            <a:endParaRPr lang="es-ES" sz="20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88913"/>
            <a:ext cx="43354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573016"/>
            <a:ext cx="2735263" cy="2520950"/>
          </a:xfrm>
        </p:spPr>
        <p:txBody>
          <a:bodyPr/>
          <a:lstStyle/>
          <a:p>
            <a:pPr algn="l"/>
            <a:r>
              <a:rPr lang="es-PA" sz="1800" dirty="0"/>
              <a:t>Compañía: Watkins </a:t>
            </a:r>
            <a:r>
              <a:rPr lang="es-PA" sz="1800" dirty="0" err="1"/>
              <a:t>medical</a:t>
            </a:r>
            <a:r>
              <a:rPr lang="es-PA" sz="1800" dirty="0"/>
              <a:t/>
            </a:r>
            <a:br>
              <a:rPr lang="es-PA" sz="1800" dirty="0"/>
            </a:br>
            <a:r>
              <a:rPr lang="es-PA" sz="1800" dirty="0"/>
              <a:t>Producto: Diagramación, páginas internas del libro</a:t>
            </a:r>
            <a:br>
              <a:rPr lang="es-PA" sz="1800" dirty="0"/>
            </a:br>
            <a:r>
              <a:rPr lang="es-PA" sz="1800" dirty="0"/>
              <a:t>Año: 1917 </a:t>
            </a:r>
            <a:br>
              <a:rPr lang="es-PA" sz="1800" dirty="0"/>
            </a:br>
            <a:r>
              <a:rPr lang="es-PA" sz="1800" dirty="0"/>
              <a:t>Tipo de publicación:  Libro</a:t>
            </a:r>
            <a:endParaRPr lang="es-ES" sz="18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75" y="0"/>
            <a:ext cx="59531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492375"/>
            <a:ext cx="8229600" cy="3168650"/>
          </a:xfrm>
        </p:spPr>
        <p:txBody>
          <a:bodyPr/>
          <a:lstStyle/>
          <a:p>
            <a:pPr algn="ctr">
              <a:buFontTx/>
              <a:buNone/>
            </a:pPr>
            <a:r>
              <a:rPr lang="es-ES"/>
              <a:t>UN DISEÑO QUE TIENE </a:t>
            </a:r>
          </a:p>
          <a:p>
            <a:pPr algn="ctr">
              <a:buFontTx/>
              <a:buNone/>
            </a:pPr>
            <a:r>
              <a:rPr lang="es-ES"/>
              <a:t>un atractivo clásico </a:t>
            </a:r>
          </a:p>
          <a:p>
            <a:pPr algn="ctr">
              <a:buFontTx/>
              <a:buNone/>
            </a:pPr>
            <a:r>
              <a:rPr lang="es-ES"/>
              <a:t>tiene un valor histórico, </a:t>
            </a:r>
          </a:p>
          <a:p>
            <a:pPr algn="ctr">
              <a:buFontTx/>
              <a:buNone/>
            </a:pPr>
            <a:r>
              <a:rPr lang="es-ES"/>
              <a:t>una obra maestra del tiempo.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90872" y="557808"/>
            <a:ext cx="8229600" cy="1143000"/>
          </a:xfrm>
        </p:spPr>
        <p:txBody>
          <a:bodyPr/>
          <a:lstStyle/>
          <a:p>
            <a:r>
              <a:rPr lang="es-PA" dirty="0"/>
              <a:t>Características</a:t>
            </a:r>
            <a:endParaRPr lang="es-E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84784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PA" dirty="0"/>
              <a:t>Belleza</a:t>
            </a:r>
          </a:p>
          <a:p>
            <a:pPr>
              <a:lnSpc>
                <a:spcPct val="90000"/>
              </a:lnSpc>
            </a:pPr>
            <a:r>
              <a:rPr lang="es-PA" dirty="0"/>
              <a:t>Elegancia</a:t>
            </a:r>
          </a:p>
          <a:p>
            <a:pPr>
              <a:lnSpc>
                <a:spcPct val="90000"/>
              </a:lnSpc>
            </a:pPr>
            <a:r>
              <a:rPr lang="es-PA" dirty="0"/>
              <a:t>Sutileza</a:t>
            </a:r>
          </a:p>
          <a:p>
            <a:pPr>
              <a:lnSpc>
                <a:spcPct val="90000"/>
              </a:lnSpc>
            </a:pPr>
            <a:r>
              <a:rPr lang="es-PA" dirty="0"/>
              <a:t>Delicadeza</a:t>
            </a:r>
          </a:p>
          <a:p>
            <a:pPr>
              <a:lnSpc>
                <a:spcPct val="90000"/>
              </a:lnSpc>
            </a:pPr>
            <a:r>
              <a:rPr lang="es-PA" dirty="0"/>
              <a:t>Adornos mínimos</a:t>
            </a:r>
          </a:p>
          <a:p>
            <a:pPr>
              <a:lnSpc>
                <a:spcPct val="90000"/>
              </a:lnSpc>
            </a:pPr>
            <a:r>
              <a:rPr lang="es-PA" dirty="0"/>
              <a:t>Tipografía esbelta, sensible</a:t>
            </a:r>
          </a:p>
          <a:p>
            <a:pPr>
              <a:lnSpc>
                <a:spcPct val="90000"/>
              </a:lnSpc>
            </a:pPr>
            <a:r>
              <a:rPr lang="es-PA" dirty="0"/>
              <a:t>Rebordes armoniosos</a:t>
            </a:r>
          </a:p>
          <a:p>
            <a:pPr>
              <a:lnSpc>
                <a:spcPct val="90000"/>
              </a:lnSpc>
            </a:pPr>
            <a:r>
              <a:rPr lang="es-PA" dirty="0"/>
              <a:t>Ilustraciones con finos detalles</a:t>
            </a:r>
          </a:p>
          <a:p>
            <a:pPr>
              <a:lnSpc>
                <a:spcPct val="90000"/>
              </a:lnSpc>
            </a:pP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7"/>
          <p:cNvSpPr>
            <a:spLocks noGrp="1" noChangeArrowheads="1"/>
          </p:cNvSpPr>
          <p:nvPr>
            <p:ph type="title"/>
          </p:nvPr>
        </p:nvSpPr>
        <p:spPr>
          <a:xfrm>
            <a:off x="971600" y="3501008"/>
            <a:ext cx="2735262" cy="2520950"/>
          </a:xfrm>
          <a:noFill/>
          <a:ln/>
        </p:spPr>
        <p:txBody>
          <a:bodyPr/>
          <a:lstStyle/>
          <a:p>
            <a:pPr algn="l"/>
            <a:r>
              <a:rPr lang="es-PA" sz="2000" dirty="0"/>
              <a:t>Compañía: </a:t>
            </a:r>
            <a:r>
              <a:rPr lang="es-PA" sz="2000" dirty="0" err="1"/>
              <a:t>National</a:t>
            </a:r>
            <a:r>
              <a:rPr lang="es-PA" sz="2000" dirty="0"/>
              <a:t> </a:t>
            </a:r>
            <a:r>
              <a:rPr lang="es-PA" sz="2000" dirty="0" err="1"/>
              <a:t>Fair</a:t>
            </a:r>
            <a:r>
              <a:rPr lang="es-PA" sz="2000" dirty="0"/>
              <a:t> </a:t>
            </a:r>
            <a:r>
              <a:rPr lang="es-PA" sz="2000" dirty="0" err="1"/>
              <a:t>Association</a:t>
            </a:r>
            <a:r>
              <a:rPr lang="es-PA" sz="2000" dirty="0"/>
              <a:t/>
            </a:r>
            <a:br>
              <a:rPr lang="es-PA" sz="2000" dirty="0"/>
            </a:br>
            <a:r>
              <a:rPr lang="es-PA" sz="2000" dirty="0"/>
              <a:t>Producto: Publicación informativa </a:t>
            </a:r>
            <a:br>
              <a:rPr lang="es-PA" sz="2000" dirty="0"/>
            </a:br>
            <a:r>
              <a:rPr lang="es-PA" sz="2000" dirty="0"/>
              <a:t>Año: 1880 </a:t>
            </a:r>
            <a:endParaRPr lang="es-ES" sz="2000" dirty="0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300" y="104775"/>
            <a:ext cx="4260850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005064"/>
            <a:ext cx="2735262" cy="2520950"/>
          </a:xfrm>
          <a:noFill/>
          <a:ln/>
        </p:spPr>
        <p:txBody>
          <a:bodyPr/>
          <a:lstStyle/>
          <a:p>
            <a:pPr algn="l"/>
            <a:r>
              <a:rPr lang="es-PA" sz="1800" dirty="0"/>
              <a:t>Compañía: </a:t>
            </a:r>
            <a:r>
              <a:rPr lang="es-ES" sz="1800" dirty="0"/>
              <a:t>W. </a:t>
            </a:r>
            <a:r>
              <a:rPr lang="es-ES" sz="1800" dirty="0" err="1"/>
              <a:t>Duke</a:t>
            </a:r>
            <a:r>
              <a:rPr lang="es-ES" sz="1800" dirty="0"/>
              <a:t> </a:t>
            </a:r>
            <a:r>
              <a:rPr lang="es-ES" sz="1800" dirty="0" err="1"/>
              <a:t>Sons</a:t>
            </a:r>
            <a:r>
              <a:rPr lang="es-ES" sz="1800" dirty="0"/>
              <a:t> &amp; </a:t>
            </a:r>
            <a:r>
              <a:rPr lang="es-ES" sz="1800" dirty="0" err="1"/>
              <a:t>Co.</a:t>
            </a:r>
            <a:r>
              <a:rPr lang="es-ES" sz="1800" dirty="0"/>
              <a:t> </a:t>
            </a:r>
            <a:br>
              <a:rPr lang="es-ES" sz="1800" dirty="0"/>
            </a:br>
            <a:r>
              <a:rPr lang="es-PA" sz="1800" dirty="0"/>
              <a:t>Producto: Etiqueta para caja de cigarrillo </a:t>
            </a:r>
            <a:br>
              <a:rPr lang="es-PA" sz="1800" dirty="0"/>
            </a:br>
            <a:r>
              <a:rPr lang="es-PA" sz="1800" dirty="0"/>
              <a:t>Año: 1880 </a:t>
            </a:r>
            <a:endParaRPr lang="es-ES" sz="18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0"/>
            <a:ext cx="28289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132856"/>
            <a:ext cx="273367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789040"/>
            <a:ext cx="2735262" cy="2520950"/>
          </a:xfrm>
          <a:noFill/>
          <a:ln/>
        </p:spPr>
        <p:txBody>
          <a:bodyPr/>
          <a:lstStyle/>
          <a:p>
            <a:pPr algn="l"/>
            <a:r>
              <a:rPr lang="es-PA" sz="1800" dirty="0"/>
              <a:t>Compañía: </a:t>
            </a:r>
            <a:r>
              <a:rPr lang="es-ES" sz="1800" dirty="0"/>
              <a:t>W. </a:t>
            </a:r>
            <a:r>
              <a:rPr lang="es-ES" sz="1800" dirty="0" err="1"/>
              <a:t>Duke</a:t>
            </a:r>
            <a:r>
              <a:rPr lang="es-ES" sz="1800" dirty="0"/>
              <a:t> </a:t>
            </a:r>
            <a:r>
              <a:rPr lang="es-ES" sz="1800" dirty="0" err="1"/>
              <a:t>Sons</a:t>
            </a:r>
            <a:r>
              <a:rPr lang="es-ES" sz="1800" dirty="0"/>
              <a:t> &amp; </a:t>
            </a:r>
            <a:r>
              <a:rPr lang="es-ES" sz="1800" dirty="0" err="1"/>
              <a:t>Co.</a:t>
            </a:r>
            <a:r>
              <a:rPr lang="es-ES" sz="1800" dirty="0"/>
              <a:t> </a:t>
            </a:r>
            <a:br>
              <a:rPr lang="es-ES" sz="1800" dirty="0"/>
            </a:br>
            <a:r>
              <a:rPr lang="es-PA" sz="1800" dirty="0"/>
              <a:t>Producto: Portada de </a:t>
            </a:r>
            <a:r>
              <a:rPr lang="es-PA" sz="1800" dirty="0" err="1"/>
              <a:t>Album</a:t>
            </a:r>
            <a:r>
              <a:rPr lang="es-PA" sz="1800" dirty="0"/>
              <a:t/>
            </a:r>
            <a:br>
              <a:rPr lang="es-PA" sz="1800" dirty="0"/>
            </a:br>
            <a:r>
              <a:rPr lang="es-PA" sz="1800" dirty="0"/>
              <a:t>Año: 1888 </a:t>
            </a:r>
            <a:endParaRPr lang="es-ES" sz="1800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9425" y="115888"/>
            <a:ext cx="452120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188913"/>
            <a:ext cx="4710112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1116658" y="3501008"/>
            <a:ext cx="2735262" cy="2520950"/>
          </a:xfrm>
          <a:noFill/>
          <a:ln/>
        </p:spPr>
        <p:txBody>
          <a:bodyPr/>
          <a:lstStyle/>
          <a:p>
            <a:pPr algn="l"/>
            <a:r>
              <a:rPr lang="es-PA" sz="2000" dirty="0"/>
              <a:t>Compañía: Walter Thompson </a:t>
            </a:r>
            <a:br>
              <a:rPr lang="es-PA" sz="2000" dirty="0"/>
            </a:br>
            <a:r>
              <a:rPr lang="es-PA" sz="2000" dirty="0"/>
              <a:t>Producto: Portada de libro</a:t>
            </a:r>
            <a:br>
              <a:rPr lang="es-PA" sz="2000" dirty="0"/>
            </a:br>
            <a:r>
              <a:rPr lang="es-PA" sz="2000" dirty="0"/>
              <a:t>Año: 1889 </a:t>
            </a:r>
            <a:br>
              <a:rPr lang="es-PA" sz="2000" dirty="0"/>
            </a:br>
            <a:r>
              <a:rPr lang="es-PA" sz="2000" dirty="0"/>
              <a:t>Tipo de publicación: Libro </a:t>
            </a:r>
            <a:endParaRPr lang="es-E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437112"/>
            <a:ext cx="5543550" cy="1871663"/>
          </a:xfrm>
          <a:noFill/>
          <a:ln/>
        </p:spPr>
        <p:txBody>
          <a:bodyPr/>
          <a:lstStyle/>
          <a:p>
            <a:pPr algn="l"/>
            <a:r>
              <a:rPr lang="es-PA" sz="1800" dirty="0"/>
              <a:t>Compañía: </a:t>
            </a:r>
            <a:r>
              <a:rPr lang="es-ES" sz="1800" dirty="0"/>
              <a:t>W. </a:t>
            </a:r>
            <a:r>
              <a:rPr lang="es-ES" sz="1800" dirty="0" err="1"/>
              <a:t>Duke</a:t>
            </a:r>
            <a:r>
              <a:rPr lang="es-ES" sz="1800" dirty="0"/>
              <a:t> </a:t>
            </a:r>
            <a:r>
              <a:rPr lang="es-ES" sz="1800" dirty="0" err="1"/>
              <a:t>Sons</a:t>
            </a:r>
            <a:r>
              <a:rPr lang="es-ES" sz="1800" dirty="0"/>
              <a:t> &amp; </a:t>
            </a:r>
            <a:r>
              <a:rPr lang="es-ES" sz="1800" dirty="0" err="1"/>
              <a:t>Co.</a:t>
            </a:r>
            <a:r>
              <a:rPr lang="es-ES" sz="1800" dirty="0"/>
              <a:t> </a:t>
            </a:r>
            <a:br>
              <a:rPr lang="es-ES" sz="1800" dirty="0"/>
            </a:br>
            <a:r>
              <a:rPr lang="es-ES" sz="1800" dirty="0"/>
              <a:t>Producto: W. </a:t>
            </a:r>
            <a:r>
              <a:rPr lang="es-ES" sz="1800" dirty="0" err="1"/>
              <a:t>Duke</a:t>
            </a:r>
            <a:r>
              <a:rPr lang="es-ES" sz="1800" dirty="0"/>
              <a:t> </a:t>
            </a:r>
            <a:r>
              <a:rPr lang="es-ES" sz="1800" dirty="0" err="1"/>
              <a:t>Sons</a:t>
            </a:r>
            <a:r>
              <a:rPr lang="es-ES" sz="1800" dirty="0"/>
              <a:t> &amp; </a:t>
            </a:r>
            <a:r>
              <a:rPr lang="es-ES" sz="1800" dirty="0" err="1"/>
              <a:t>Co.</a:t>
            </a:r>
            <a:r>
              <a:rPr lang="es-ES" sz="1800" dirty="0"/>
              <a:t> </a:t>
            </a:r>
            <a:r>
              <a:rPr lang="es-ES" sz="1800" dirty="0" err="1"/>
              <a:t>Cigarettes</a:t>
            </a:r>
            <a:r>
              <a:rPr lang="es-ES" sz="1800" dirty="0"/>
              <a:t> </a:t>
            </a:r>
            <a:br>
              <a:rPr lang="es-ES" sz="1800" dirty="0"/>
            </a:br>
            <a:r>
              <a:rPr lang="es-PA" sz="1800" dirty="0"/>
              <a:t>Año: 1889 </a:t>
            </a:r>
            <a:br>
              <a:rPr lang="es-PA" sz="1800" dirty="0"/>
            </a:br>
            <a:r>
              <a:rPr lang="es-PA" sz="1800" dirty="0"/>
              <a:t>Tipo de publicación: Portada de </a:t>
            </a:r>
            <a:r>
              <a:rPr lang="es-PA" sz="1800" dirty="0" smtClean="0"/>
              <a:t>Álbum</a:t>
            </a:r>
            <a:endParaRPr lang="es-ES" sz="1800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14313"/>
            <a:ext cx="6961188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509120"/>
            <a:ext cx="5543550" cy="1871663"/>
          </a:xfrm>
          <a:noFill/>
          <a:ln/>
        </p:spPr>
        <p:txBody>
          <a:bodyPr/>
          <a:lstStyle/>
          <a:p>
            <a:pPr algn="l"/>
            <a:r>
              <a:rPr lang="es-PA" sz="1800" dirty="0"/>
              <a:t>Compañía: </a:t>
            </a:r>
            <a:r>
              <a:rPr lang="es-ES" sz="1800" dirty="0"/>
              <a:t>W. </a:t>
            </a:r>
            <a:r>
              <a:rPr lang="es-ES" sz="1800" dirty="0" err="1"/>
              <a:t>Duke</a:t>
            </a:r>
            <a:r>
              <a:rPr lang="es-ES" sz="1800" dirty="0"/>
              <a:t> </a:t>
            </a:r>
            <a:r>
              <a:rPr lang="es-ES" sz="1800" dirty="0" err="1"/>
              <a:t>Sons</a:t>
            </a:r>
            <a:r>
              <a:rPr lang="es-ES" sz="1800" dirty="0"/>
              <a:t> &amp; </a:t>
            </a:r>
            <a:r>
              <a:rPr lang="es-ES" sz="1800" dirty="0" err="1"/>
              <a:t>Co.</a:t>
            </a:r>
            <a:r>
              <a:rPr lang="es-ES" sz="1800" dirty="0"/>
              <a:t> </a:t>
            </a:r>
            <a:br>
              <a:rPr lang="es-ES" sz="1800" dirty="0"/>
            </a:br>
            <a:r>
              <a:rPr lang="es-ES" sz="1800" dirty="0"/>
              <a:t>Producto: W. </a:t>
            </a:r>
            <a:r>
              <a:rPr lang="es-ES" sz="1800" dirty="0" err="1"/>
              <a:t>Duke</a:t>
            </a:r>
            <a:r>
              <a:rPr lang="es-ES" sz="1800" dirty="0"/>
              <a:t> </a:t>
            </a:r>
            <a:r>
              <a:rPr lang="es-ES" sz="1800" dirty="0" err="1"/>
              <a:t>Sons</a:t>
            </a:r>
            <a:r>
              <a:rPr lang="es-ES" sz="1800" dirty="0"/>
              <a:t> &amp; </a:t>
            </a:r>
            <a:r>
              <a:rPr lang="es-ES" sz="1800" dirty="0" err="1"/>
              <a:t>Co.</a:t>
            </a:r>
            <a:r>
              <a:rPr lang="es-ES" sz="1800" dirty="0"/>
              <a:t> </a:t>
            </a:r>
            <a:r>
              <a:rPr lang="es-ES" sz="1800" dirty="0" err="1"/>
              <a:t>Cigarettes</a:t>
            </a:r>
            <a:r>
              <a:rPr lang="es-ES" sz="1800" dirty="0"/>
              <a:t> </a:t>
            </a:r>
            <a:br>
              <a:rPr lang="es-ES" sz="1800" dirty="0"/>
            </a:br>
            <a:r>
              <a:rPr lang="es-PA" sz="1800" dirty="0"/>
              <a:t>Año: 1889 </a:t>
            </a:r>
            <a:br>
              <a:rPr lang="es-PA" sz="1800" dirty="0"/>
            </a:br>
            <a:r>
              <a:rPr lang="es-PA" sz="1800" dirty="0"/>
              <a:t>Tipo de publicación: Portada de </a:t>
            </a:r>
            <a:r>
              <a:rPr lang="es-PA" sz="1800" dirty="0" smtClean="0"/>
              <a:t>Álbum</a:t>
            </a:r>
            <a:endParaRPr lang="es-ES" sz="18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16632"/>
            <a:ext cx="710565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Batang"/>
        <a:ea typeface="Batang"/>
        <a:cs typeface="Arial"/>
      </a:majorFont>
      <a:minorFont>
        <a:latin typeface="Batang"/>
        <a:ea typeface="Batang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138</Words>
  <Application>Microsoft Office PowerPoint</Application>
  <PresentationFormat>On-screen Show (4:3)</PresentationFormat>
  <Paragraphs>30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Diseño predeterminado</vt:lpstr>
      <vt:lpstr>ESTILO CLÁSICO</vt:lpstr>
      <vt:lpstr>Slide 2</vt:lpstr>
      <vt:lpstr>Características</vt:lpstr>
      <vt:lpstr>Compañía: National Fair Association Producto: Publicación informativa  Año: 1880 </vt:lpstr>
      <vt:lpstr>Compañía: W. Duke Sons &amp; Co.  Producto: Etiqueta para caja de cigarrillo  Año: 1880 </vt:lpstr>
      <vt:lpstr>Compañía: W. Duke Sons &amp; Co.  Producto: Portada de Album Año: 1888 </vt:lpstr>
      <vt:lpstr>Compañía: Walter Thompson  Producto: Portada de libro Año: 1889  Tipo de publicación: Libro </vt:lpstr>
      <vt:lpstr>Compañía: W. Duke Sons &amp; Co.  Producto: W. Duke Sons &amp; Co. Cigarettes  Año: 1889  Tipo de publicación: Portada de Álbum</vt:lpstr>
      <vt:lpstr>Compañía: W. Duke Sons &amp; Co.  Producto: W. Duke Sons &amp; Co. Cigarettes  Año: 1889  Tipo de publicación: Portada de Álbum</vt:lpstr>
      <vt:lpstr>Compañía: W. Duke Sons &amp; Co.  Producto: W. Duke Sons &amp; Co. Cigarettes  Año: 1889  Tipo de publicación: Portada de Álbum</vt:lpstr>
      <vt:lpstr>Compañía: Walter Thompson Año: 1899  Tipo de publicación: Libro de Publicidad</vt:lpstr>
      <vt:lpstr>Compañía: KODAK Producto: Cámaras fotográficas Año: 1911  Tipo de publicación: Revista </vt:lpstr>
      <vt:lpstr>Compañía: Pond's Extract Co.  Producto: Pond's Vanishing Cream Año: 1915  Tipo de publicación: Periódico </vt:lpstr>
      <vt:lpstr>Compañía: Pond's Extract Co.  Producto: Pond's Vanishing Cream Año: 1915  Tipo de publicación: Periódico </vt:lpstr>
      <vt:lpstr>Compañía: Pond's Extract Co.  Producto: Pond's Vanishing Cream Año: 1915  Tipo de publicación: Periódico </vt:lpstr>
      <vt:lpstr>Compañía: Lebel Bros. Producto: Lux Año: 1916  Tipo de publicación:  Periódico </vt:lpstr>
      <vt:lpstr>Compañía: Watkins medical Producto: Portada de libro Año: 1917  Tipo de publicación:  Libro</vt:lpstr>
      <vt:lpstr>Compañía: Watkins medical Producto: Diagramación, páginas internas del libro Año: 1917  Tipo de publicación:  Libro</vt:lpstr>
    </vt:vector>
  </TitlesOfParts>
  <Company>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ESTILO CLASICO</dc:title>
  <dc:creator>i</dc:creator>
  <cp:lastModifiedBy>ILIANOVA</cp:lastModifiedBy>
  <cp:revision>5</cp:revision>
  <dcterms:created xsi:type="dcterms:W3CDTF">2008-05-14T02:43:28Z</dcterms:created>
  <dcterms:modified xsi:type="dcterms:W3CDTF">2011-08-29T01:41:49Z</dcterms:modified>
</cp:coreProperties>
</file>