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7" r:id="rId9"/>
    <p:sldId id="269" r:id="rId10"/>
    <p:sldId id="273" r:id="rId11"/>
    <p:sldId id="274" r:id="rId12"/>
    <p:sldId id="278" r:id="rId13"/>
    <p:sldId id="280" r:id="rId14"/>
    <p:sldId id="281" r:id="rId15"/>
    <p:sldId id="282" r:id="rId16"/>
    <p:sldId id="290" r:id="rId17"/>
    <p:sldId id="283" r:id="rId18"/>
    <p:sldId id="284" r:id="rId19"/>
    <p:sldId id="279" r:id="rId20"/>
    <p:sldId id="285" r:id="rId21"/>
    <p:sldId id="291" r:id="rId22"/>
    <p:sldId id="287" r:id="rId23"/>
    <p:sldId id="292" r:id="rId2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36410B-586B-4DB8-9294-46DD984B458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5939C6A-7303-48D8-AB50-33DC447B9433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b="1" dirty="0" smtClean="0">
              <a:solidFill>
                <a:srgbClr val="002060"/>
              </a:solidFill>
            </a:rPr>
            <a:t>El propósito a alcanzar</a:t>
          </a:r>
          <a:endParaRPr lang="es-MX" b="1" dirty="0">
            <a:solidFill>
              <a:srgbClr val="002060"/>
            </a:solidFill>
          </a:endParaRPr>
        </a:p>
      </dgm:t>
    </dgm:pt>
    <dgm:pt modelId="{D49524EA-AFD4-4CB3-B72E-7867B389C4D5}" type="parTrans" cxnId="{BC1B325D-34C6-4BFD-BFDC-8E0833BB8C8E}">
      <dgm:prSet/>
      <dgm:spPr/>
      <dgm:t>
        <a:bodyPr/>
        <a:lstStyle/>
        <a:p>
          <a:endParaRPr lang="es-MX"/>
        </a:p>
      </dgm:t>
    </dgm:pt>
    <dgm:pt modelId="{64B178CC-1EBC-4E69-93A3-DCB72DE21B00}" type="sibTrans" cxnId="{BC1B325D-34C6-4BFD-BFDC-8E0833BB8C8E}">
      <dgm:prSet/>
      <dgm:spPr/>
      <dgm:t>
        <a:bodyPr/>
        <a:lstStyle/>
        <a:p>
          <a:endParaRPr lang="es-MX"/>
        </a:p>
      </dgm:t>
    </dgm:pt>
    <dgm:pt modelId="{C2663C27-E3D3-473E-8151-9ECE2510833C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b="1" dirty="0" smtClean="0">
              <a:solidFill>
                <a:srgbClr val="002060"/>
              </a:solidFill>
            </a:rPr>
            <a:t>El contexto en el que se usa</a:t>
          </a:r>
          <a:endParaRPr lang="es-MX" b="1" dirty="0">
            <a:solidFill>
              <a:srgbClr val="002060"/>
            </a:solidFill>
          </a:endParaRPr>
        </a:p>
      </dgm:t>
    </dgm:pt>
    <dgm:pt modelId="{5F500F20-CC9E-4F3B-B099-C535C3974E52}" type="parTrans" cxnId="{4070DDFD-04A0-46A3-AD42-E7F13D879DCD}">
      <dgm:prSet/>
      <dgm:spPr/>
      <dgm:t>
        <a:bodyPr/>
        <a:lstStyle/>
        <a:p>
          <a:endParaRPr lang="es-MX"/>
        </a:p>
      </dgm:t>
    </dgm:pt>
    <dgm:pt modelId="{D292D477-AD0C-46AF-99CE-58BD11CC7C2D}" type="sibTrans" cxnId="{4070DDFD-04A0-46A3-AD42-E7F13D879DCD}">
      <dgm:prSet/>
      <dgm:spPr/>
      <dgm:t>
        <a:bodyPr/>
        <a:lstStyle/>
        <a:p>
          <a:endParaRPr lang="es-MX"/>
        </a:p>
      </dgm:t>
    </dgm:pt>
    <dgm:pt modelId="{BF774109-F73E-4701-95A0-A6D4CE9B1DDB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b="1" dirty="0" smtClean="0">
              <a:solidFill>
                <a:srgbClr val="002060"/>
              </a:solidFill>
            </a:rPr>
            <a:t>Tipo de usuario</a:t>
          </a:r>
          <a:endParaRPr lang="es-MX" b="1" dirty="0">
            <a:solidFill>
              <a:srgbClr val="002060"/>
            </a:solidFill>
          </a:endParaRPr>
        </a:p>
      </dgm:t>
    </dgm:pt>
    <dgm:pt modelId="{4E74418F-2A96-48F5-A0F8-534E0CDEDB68}" type="parTrans" cxnId="{872851B4-F857-49B8-AC44-04D06577C26F}">
      <dgm:prSet/>
      <dgm:spPr/>
      <dgm:t>
        <a:bodyPr/>
        <a:lstStyle/>
        <a:p>
          <a:endParaRPr lang="es-MX"/>
        </a:p>
      </dgm:t>
    </dgm:pt>
    <dgm:pt modelId="{8EE6A2FE-11B0-4F6E-9E3B-B0A47604E832}" type="sibTrans" cxnId="{872851B4-F857-49B8-AC44-04D06577C26F}">
      <dgm:prSet/>
      <dgm:spPr/>
      <dgm:t>
        <a:bodyPr/>
        <a:lstStyle/>
        <a:p>
          <a:endParaRPr lang="es-MX"/>
        </a:p>
      </dgm:t>
    </dgm:pt>
    <dgm:pt modelId="{8131B81D-08CE-4BB6-BCA4-E0EF2430A0E1}" type="pres">
      <dgm:prSet presAssocID="{C236410B-586B-4DB8-9294-46DD984B458E}" presName="compositeShape" presStyleCnt="0">
        <dgm:presLayoutVars>
          <dgm:dir/>
          <dgm:resizeHandles/>
        </dgm:presLayoutVars>
      </dgm:prSet>
      <dgm:spPr/>
    </dgm:pt>
    <dgm:pt modelId="{DC119BC0-00D4-4975-9CE1-7BA73B1DCD7E}" type="pres">
      <dgm:prSet presAssocID="{C236410B-586B-4DB8-9294-46DD984B458E}" presName="pyramid" presStyleLbl="node1" presStyleIdx="0" presStyleCnt="1" custLinFactNeighborX="-2743" custLinFactNeighborY="21650"/>
      <dgm:spPr>
        <a:solidFill>
          <a:schemeClr val="accent2"/>
        </a:solidFill>
      </dgm:spPr>
    </dgm:pt>
    <dgm:pt modelId="{501E7582-7368-4FF3-99F0-1E17C38DC4C9}" type="pres">
      <dgm:prSet presAssocID="{C236410B-586B-4DB8-9294-46DD984B458E}" presName="theList" presStyleCnt="0"/>
      <dgm:spPr/>
    </dgm:pt>
    <dgm:pt modelId="{18478D32-2B92-4E5A-B500-B1DD5578B907}" type="pres">
      <dgm:prSet presAssocID="{B5939C6A-7303-48D8-AB50-33DC447B9433}" presName="aNode" presStyleLbl="fgAcc1" presStyleIdx="0" presStyleCnt="3" custScaleX="14387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C8B1869-99DC-4A7A-B5BC-EBDE75EBCB80}" type="pres">
      <dgm:prSet presAssocID="{B5939C6A-7303-48D8-AB50-33DC447B9433}" presName="aSpace" presStyleCnt="0"/>
      <dgm:spPr/>
    </dgm:pt>
    <dgm:pt modelId="{A47477CC-039E-479B-A5DB-4BE614817496}" type="pres">
      <dgm:prSet presAssocID="{C2663C27-E3D3-473E-8151-9ECE2510833C}" presName="aNode" presStyleLbl="fgAcc1" presStyleIdx="1" presStyleCnt="3" custScaleX="14946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B9C44BC-167C-485C-9178-A3C1C470B5D6}" type="pres">
      <dgm:prSet presAssocID="{C2663C27-E3D3-473E-8151-9ECE2510833C}" presName="aSpace" presStyleCnt="0"/>
      <dgm:spPr/>
    </dgm:pt>
    <dgm:pt modelId="{6951677F-A14A-47C8-9721-170BD3C50301}" type="pres">
      <dgm:prSet presAssocID="{BF774109-F73E-4701-95A0-A6D4CE9B1DDB}" presName="aNode" presStyleLbl="fgAcc1" presStyleIdx="2" presStyleCnt="3" custScaleX="15225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6CFD9FD-0241-485E-9740-2C46AF85BE4A}" type="pres">
      <dgm:prSet presAssocID="{BF774109-F73E-4701-95A0-A6D4CE9B1DDB}" presName="aSpace" presStyleCnt="0"/>
      <dgm:spPr/>
    </dgm:pt>
  </dgm:ptLst>
  <dgm:cxnLst>
    <dgm:cxn modelId="{EC60C018-1F23-49A3-8450-705BF812DBC0}" type="presOf" srcId="{BF774109-F73E-4701-95A0-A6D4CE9B1DDB}" destId="{6951677F-A14A-47C8-9721-170BD3C50301}" srcOrd="0" destOrd="0" presId="urn:microsoft.com/office/officeart/2005/8/layout/pyramid2"/>
    <dgm:cxn modelId="{4070DDFD-04A0-46A3-AD42-E7F13D879DCD}" srcId="{C236410B-586B-4DB8-9294-46DD984B458E}" destId="{C2663C27-E3D3-473E-8151-9ECE2510833C}" srcOrd="1" destOrd="0" parTransId="{5F500F20-CC9E-4F3B-B099-C535C3974E52}" sibTransId="{D292D477-AD0C-46AF-99CE-58BD11CC7C2D}"/>
    <dgm:cxn modelId="{70971EB1-E2E9-47ED-9F2E-69DBA4FC70C7}" type="presOf" srcId="{B5939C6A-7303-48D8-AB50-33DC447B9433}" destId="{18478D32-2B92-4E5A-B500-B1DD5578B907}" srcOrd="0" destOrd="0" presId="urn:microsoft.com/office/officeart/2005/8/layout/pyramid2"/>
    <dgm:cxn modelId="{BC1B325D-34C6-4BFD-BFDC-8E0833BB8C8E}" srcId="{C236410B-586B-4DB8-9294-46DD984B458E}" destId="{B5939C6A-7303-48D8-AB50-33DC447B9433}" srcOrd="0" destOrd="0" parTransId="{D49524EA-AFD4-4CB3-B72E-7867B389C4D5}" sibTransId="{64B178CC-1EBC-4E69-93A3-DCB72DE21B00}"/>
    <dgm:cxn modelId="{BE3C5878-0FB8-4AFE-8FC8-1035EAA09D6C}" type="presOf" srcId="{C236410B-586B-4DB8-9294-46DD984B458E}" destId="{8131B81D-08CE-4BB6-BCA4-E0EF2430A0E1}" srcOrd="0" destOrd="0" presId="urn:microsoft.com/office/officeart/2005/8/layout/pyramid2"/>
    <dgm:cxn modelId="{872851B4-F857-49B8-AC44-04D06577C26F}" srcId="{C236410B-586B-4DB8-9294-46DD984B458E}" destId="{BF774109-F73E-4701-95A0-A6D4CE9B1DDB}" srcOrd="2" destOrd="0" parTransId="{4E74418F-2A96-48F5-A0F8-534E0CDEDB68}" sibTransId="{8EE6A2FE-11B0-4F6E-9E3B-B0A47604E832}"/>
    <dgm:cxn modelId="{A9241A19-1C3D-41D3-94C8-48EE20EB1F7F}" type="presOf" srcId="{C2663C27-E3D3-473E-8151-9ECE2510833C}" destId="{A47477CC-039E-479B-A5DB-4BE614817496}" srcOrd="0" destOrd="0" presId="urn:microsoft.com/office/officeart/2005/8/layout/pyramid2"/>
    <dgm:cxn modelId="{20A80D80-9C22-4ADB-8EEA-5F5D20AA1ABD}" type="presParOf" srcId="{8131B81D-08CE-4BB6-BCA4-E0EF2430A0E1}" destId="{DC119BC0-00D4-4975-9CE1-7BA73B1DCD7E}" srcOrd="0" destOrd="0" presId="urn:microsoft.com/office/officeart/2005/8/layout/pyramid2"/>
    <dgm:cxn modelId="{B258AD25-8284-4614-A202-A861D43F12A6}" type="presParOf" srcId="{8131B81D-08CE-4BB6-BCA4-E0EF2430A0E1}" destId="{501E7582-7368-4FF3-99F0-1E17C38DC4C9}" srcOrd="1" destOrd="0" presId="urn:microsoft.com/office/officeart/2005/8/layout/pyramid2"/>
    <dgm:cxn modelId="{EA765C8F-1F32-4F6C-ACCD-AF4E3C45D772}" type="presParOf" srcId="{501E7582-7368-4FF3-99F0-1E17C38DC4C9}" destId="{18478D32-2B92-4E5A-B500-B1DD5578B907}" srcOrd="0" destOrd="0" presId="urn:microsoft.com/office/officeart/2005/8/layout/pyramid2"/>
    <dgm:cxn modelId="{3D35CEE9-0F5B-4D4D-A3B5-0A45276DEE50}" type="presParOf" srcId="{501E7582-7368-4FF3-99F0-1E17C38DC4C9}" destId="{4C8B1869-99DC-4A7A-B5BC-EBDE75EBCB80}" srcOrd="1" destOrd="0" presId="urn:microsoft.com/office/officeart/2005/8/layout/pyramid2"/>
    <dgm:cxn modelId="{0750EF72-2D20-4AE1-8812-164E38802534}" type="presParOf" srcId="{501E7582-7368-4FF3-99F0-1E17C38DC4C9}" destId="{A47477CC-039E-479B-A5DB-4BE614817496}" srcOrd="2" destOrd="0" presId="urn:microsoft.com/office/officeart/2005/8/layout/pyramid2"/>
    <dgm:cxn modelId="{730D1636-C176-422E-A91D-76803D6DD509}" type="presParOf" srcId="{501E7582-7368-4FF3-99F0-1E17C38DC4C9}" destId="{0B9C44BC-167C-485C-9178-A3C1C470B5D6}" srcOrd="3" destOrd="0" presId="urn:microsoft.com/office/officeart/2005/8/layout/pyramid2"/>
    <dgm:cxn modelId="{ECA2C3AC-A041-42C7-8E85-4614DFB7DF23}" type="presParOf" srcId="{501E7582-7368-4FF3-99F0-1E17C38DC4C9}" destId="{6951677F-A14A-47C8-9721-170BD3C50301}" srcOrd="4" destOrd="0" presId="urn:microsoft.com/office/officeart/2005/8/layout/pyramid2"/>
    <dgm:cxn modelId="{29A5D8B2-0A75-4F57-B618-92B5F0DFAA4A}" type="presParOf" srcId="{501E7582-7368-4FF3-99F0-1E17C38DC4C9}" destId="{B6CFD9FD-0241-485E-9740-2C46AF85BE4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6C1329-A6CA-47C3-92B2-D4A560E8605C}" type="doc">
      <dgm:prSet loTypeId="urn:microsoft.com/office/officeart/2005/8/layout/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MX"/>
        </a:p>
      </dgm:t>
    </dgm:pt>
    <dgm:pt modelId="{605B5DC5-ECBC-44E9-80E2-0372FF6EE991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s-MX" smtClean="0"/>
            <a:t>• ¿Los usuarios encuentran la información que necesitan?</a:t>
          </a:r>
          <a:endParaRPr lang="es-MX"/>
        </a:p>
      </dgm:t>
    </dgm:pt>
    <dgm:pt modelId="{0045D2FC-8723-4770-93CB-82841B726F47}" type="parTrans" cxnId="{EAFB8262-30AE-43A5-B8FB-15482B608D15}">
      <dgm:prSet/>
      <dgm:spPr/>
      <dgm:t>
        <a:bodyPr/>
        <a:lstStyle/>
        <a:p>
          <a:endParaRPr lang="es-MX"/>
        </a:p>
      </dgm:t>
    </dgm:pt>
    <dgm:pt modelId="{1584B36D-2A58-4C1F-B9BF-5C2EF3B86B41}" type="sibTrans" cxnId="{EAFB8262-30AE-43A5-B8FB-15482B608D15}">
      <dgm:prSet/>
      <dgm:spPr/>
      <dgm:t>
        <a:bodyPr/>
        <a:lstStyle/>
        <a:p>
          <a:endParaRPr lang="es-MX"/>
        </a:p>
      </dgm:t>
    </dgm:pt>
    <dgm:pt modelId="{B34145DF-52B7-4730-A7E0-CE9E10E76DCC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s-MX" dirty="0" smtClean="0"/>
            <a:t>• ¿Son claras las acciones o elecciones que deben hacer en cada punto?</a:t>
          </a:r>
          <a:endParaRPr lang="es-MX" dirty="0"/>
        </a:p>
      </dgm:t>
    </dgm:pt>
    <dgm:pt modelId="{3858C38F-C6E4-4DB7-A8EB-3F27CB42390C}" type="parTrans" cxnId="{4DA5D3A6-A5E9-43A6-9BE0-E1E568186A5D}">
      <dgm:prSet/>
      <dgm:spPr/>
      <dgm:t>
        <a:bodyPr/>
        <a:lstStyle/>
        <a:p>
          <a:endParaRPr lang="es-MX"/>
        </a:p>
      </dgm:t>
    </dgm:pt>
    <dgm:pt modelId="{91A696C9-BC27-4549-A65B-B94E46F80595}" type="sibTrans" cxnId="{4DA5D3A6-A5E9-43A6-9BE0-E1E568186A5D}">
      <dgm:prSet/>
      <dgm:spPr/>
      <dgm:t>
        <a:bodyPr/>
        <a:lstStyle/>
        <a:p>
          <a:endParaRPr lang="es-MX"/>
        </a:p>
      </dgm:t>
    </dgm:pt>
    <dgm:pt modelId="{835817DD-81DC-4ADD-BE46-83E7C48DF704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s-MX" smtClean="0"/>
            <a:t>• ¿Las instrucciones son claras y fáciles de comprender?</a:t>
          </a:r>
          <a:endParaRPr lang="es-MX"/>
        </a:p>
      </dgm:t>
    </dgm:pt>
    <dgm:pt modelId="{0D1B5F11-DE66-490E-B518-3C0993355C82}" type="parTrans" cxnId="{C36DEC87-004B-46FE-9AF5-BF7865C088D3}">
      <dgm:prSet/>
      <dgm:spPr/>
      <dgm:t>
        <a:bodyPr/>
        <a:lstStyle/>
        <a:p>
          <a:endParaRPr lang="es-MX"/>
        </a:p>
      </dgm:t>
    </dgm:pt>
    <dgm:pt modelId="{5A414B17-3900-4141-B3F2-46FA42DFD3A0}" type="sibTrans" cxnId="{C36DEC87-004B-46FE-9AF5-BF7865C088D3}">
      <dgm:prSet/>
      <dgm:spPr/>
      <dgm:t>
        <a:bodyPr/>
        <a:lstStyle/>
        <a:p>
          <a:endParaRPr lang="es-MX"/>
        </a:p>
      </dgm:t>
    </dgm:pt>
    <dgm:pt modelId="{8E878112-F3EE-4B8C-9735-70ECF3E59D07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s-MX" smtClean="0"/>
            <a:t>• ¿La interfaz no distrae al usuario y favorece la búsqueda de contenidos?</a:t>
          </a:r>
          <a:endParaRPr lang="es-MX"/>
        </a:p>
      </dgm:t>
    </dgm:pt>
    <dgm:pt modelId="{6B9AF53B-B955-46D2-A6DC-F14311A9F4BD}" type="parTrans" cxnId="{AE150B90-6C2E-41A0-80D4-7FC24E5B00C8}">
      <dgm:prSet/>
      <dgm:spPr/>
      <dgm:t>
        <a:bodyPr/>
        <a:lstStyle/>
        <a:p>
          <a:endParaRPr lang="es-MX"/>
        </a:p>
      </dgm:t>
    </dgm:pt>
    <dgm:pt modelId="{F0156C02-5E9A-4DCF-8172-157AB31B1EB6}" type="sibTrans" cxnId="{AE150B90-6C2E-41A0-80D4-7FC24E5B00C8}">
      <dgm:prSet/>
      <dgm:spPr/>
      <dgm:t>
        <a:bodyPr/>
        <a:lstStyle/>
        <a:p>
          <a:endParaRPr lang="es-MX"/>
        </a:p>
      </dgm:t>
    </dgm:pt>
    <dgm:pt modelId="{AA04AFE7-5243-4A3E-959C-4E61BD3E9263}" type="pres">
      <dgm:prSet presAssocID="{C66C1329-A6CA-47C3-92B2-D4A560E8605C}" presName="linear" presStyleCnt="0">
        <dgm:presLayoutVars>
          <dgm:dir/>
          <dgm:animLvl val="lvl"/>
          <dgm:resizeHandles val="exact"/>
        </dgm:presLayoutVars>
      </dgm:prSet>
      <dgm:spPr/>
    </dgm:pt>
    <dgm:pt modelId="{F91B7A03-F21A-4FEE-B5A3-B3E670C38A8F}" type="pres">
      <dgm:prSet presAssocID="{605B5DC5-ECBC-44E9-80E2-0372FF6EE991}" presName="parentLin" presStyleCnt="0"/>
      <dgm:spPr/>
    </dgm:pt>
    <dgm:pt modelId="{84822018-3097-48B5-96D0-CA2F0F7D3953}" type="pres">
      <dgm:prSet presAssocID="{605B5DC5-ECBC-44E9-80E2-0372FF6EE991}" presName="parentLeftMargin" presStyleLbl="node1" presStyleIdx="0" presStyleCnt="4"/>
      <dgm:spPr/>
    </dgm:pt>
    <dgm:pt modelId="{A313F9F9-2D8A-41CA-A2AD-A17D7A8CA576}" type="pres">
      <dgm:prSet presAssocID="{605B5DC5-ECBC-44E9-80E2-0372FF6EE991}" presName="parentText" presStyleLbl="node1" presStyleIdx="0" presStyleCnt="4" custScaleX="129557">
        <dgm:presLayoutVars>
          <dgm:chMax val="0"/>
          <dgm:bulletEnabled val="1"/>
        </dgm:presLayoutVars>
      </dgm:prSet>
      <dgm:spPr/>
    </dgm:pt>
    <dgm:pt modelId="{D317EE9F-F6A8-4322-A1C9-4D003E72D0B0}" type="pres">
      <dgm:prSet presAssocID="{605B5DC5-ECBC-44E9-80E2-0372FF6EE991}" presName="negativeSpace" presStyleCnt="0"/>
      <dgm:spPr/>
    </dgm:pt>
    <dgm:pt modelId="{0E2F973E-5047-4FC7-A683-B7D06D0DEA1A}" type="pres">
      <dgm:prSet presAssocID="{605B5DC5-ECBC-44E9-80E2-0372FF6EE991}" presName="childText" presStyleLbl="conFgAcc1" presStyleIdx="0" presStyleCnt="4">
        <dgm:presLayoutVars>
          <dgm:bulletEnabled val="1"/>
        </dgm:presLayoutVars>
      </dgm:prSet>
      <dgm:spPr/>
    </dgm:pt>
    <dgm:pt modelId="{7B75556F-4EF3-4FEE-BF20-5F36F12B59BE}" type="pres">
      <dgm:prSet presAssocID="{1584B36D-2A58-4C1F-B9BF-5C2EF3B86B41}" presName="spaceBetweenRectangles" presStyleCnt="0"/>
      <dgm:spPr/>
    </dgm:pt>
    <dgm:pt modelId="{5395EAC9-D4CF-422F-90E5-772601D2CFA4}" type="pres">
      <dgm:prSet presAssocID="{B34145DF-52B7-4730-A7E0-CE9E10E76DCC}" presName="parentLin" presStyleCnt="0"/>
      <dgm:spPr/>
    </dgm:pt>
    <dgm:pt modelId="{0818B1E7-1E39-4480-BC20-2F4E7A1D2E8C}" type="pres">
      <dgm:prSet presAssocID="{B34145DF-52B7-4730-A7E0-CE9E10E76DCC}" presName="parentLeftMargin" presStyleLbl="node1" presStyleIdx="0" presStyleCnt="4"/>
      <dgm:spPr/>
    </dgm:pt>
    <dgm:pt modelId="{992F3DC6-6A04-45C7-9080-C0951D1A34D7}" type="pres">
      <dgm:prSet presAssocID="{B34145DF-52B7-4730-A7E0-CE9E10E76DCC}" presName="parentText" presStyleLbl="node1" presStyleIdx="1" presStyleCnt="4" custScaleX="129557">
        <dgm:presLayoutVars>
          <dgm:chMax val="0"/>
          <dgm:bulletEnabled val="1"/>
        </dgm:presLayoutVars>
      </dgm:prSet>
      <dgm:spPr/>
    </dgm:pt>
    <dgm:pt modelId="{633DECEA-7A7D-4959-8BA7-41AD38CB9124}" type="pres">
      <dgm:prSet presAssocID="{B34145DF-52B7-4730-A7E0-CE9E10E76DCC}" presName="negativeSpace" presStyleCnt="0"/>
      <dgm:spPr/>
    </dgm:pt>
    <dgm:pt modelId="{AF70955B-4C4F-47F9-A10A-A69F0017D954}" type="pres">
      <dgm:prSet presAssocID="{B34145DF-52B7-4730-A7E0-CE9E10E76DCC}" presName="childText" presStyleLbl="conFgAcc1" presStyleIdx="1" presStyleCnt="4">
        <dgm:presLayoutVars>
          <dgm:bulletEnabled val="1"/>
        </dgm:presLayoutVars>
      </dgm:prSet>
      <dgm:spPr/>
    </dgm:pt>
    <dgm:pt modelId="{410AC313-4814-4EB5-BDB6-627834059353}" type="pres">
      <dgm:prSet presAssocID="{91A696C9-BC27-4549-A65B-B94E46F80595}" presName="spaceBetweenRectangles" presStyleCnt="0"/>
      <dgm:spPr/>
    </dgm:pt>
    <dgm:pt modelId="{D9330117-D755-4582-B514-DD14FA0D05D6}" type="pres">
      <dgm:prSet presAssocID="{835817DD-81DC-4ADD-BE46-83E7C48DF704}" presName="parentLin" presStyleCnt="0"/>
      <dgm:spPr/>
    </dgm:pt>
    <dgm:pt modelId="{DB1F387F-8F9D-47F1-9D1E-C91036A7E4E2}" type="pres">
      <dgm:prSet presAssocID="{835817DD-81DC-4ADD-BE46-83E7C48DF704}" presName="parentLeftMargin" presStyleLbl="node1" presStyleIdx="1" presStyleCnt="4"/>
      <dgm:spPr/>
    </dgm:pt>
    <dgm:pt modelId="{8E71369A-8D08-4183-A2F5-08DF1274813E}" type="pres">
      <dgm:prSet presAssocID="{835817DD-81DC-4ADD-BE46-83E7C48DF704}" presName="parentText" presStyleLbl="node1" presStyleIdx="2" presStyleCnt="4" custScaleX="129557">
        <dgm:presLayoutVars>
          <dgm:chMax val="0"/>
          <dgm:bulletEnabled val="1"/>
        </dgm:presLayoutVars>
      </dgm:prSet>
      <dgm:spPr/>
    </dgm:pt>
    <dgm:pt modelId="{DBFAA466-B92B-4634-A796-868C75E74720}" type="pres">
      <dgm:prSet presAssocID="{835817DD-81DC-4ADD-BE46-83E7C48DF704}" presName="negativeSpace" presStyleCnt="0"/>
      <dgm:spPr/>
    </dgm:pt>
    <dgm:pt modelId="{8602BBFE-FA31-47AD-B99C-CD4FAFE6DF95}" type="pres">
      <dgm:prSet presAssocID="{835817DD-81DC-4ADD-BE46-83E7C48DF704}" presName="childText" presStyleLbl="conFgAcc1" presStyleIdx="2" presStyleCnt="4">
        <dgm:presLayoutVars>
          <dgm:bulletEnabled val="1"/>
        </dgm:presLayoutVars>
      </dgm:prSet>
      <dgm:spPr/>
    </dgm:pt>
    <dgm:pt modelId="{5964C6AD-3351-4782-9B4C-C2940BE1C5A2}" type="pres">
      <dgm:prSet presAssocID="{5A414B17-3900-4141-B3F2-46FA42DFD3A0}" presName="spaceBetweenRectangles" presStyleCnt="0"/>
      <dgm:spPr/>
    </dgm:pt>
    <dgm:pt modelId="{4C1978BB-3571-4B3C-B7CE-47631E2ABD97}" type="pres">
      <dgm:prSet presAssocID="{8E878112-F3EE-4B8C-9735-70ECF3E59D07}" presName="parentLin" presStyleCnt="0"/>
      <dgm:spPr/>
    </dgm:pt>
    <dgm:pt modelId="{F6516908-4537-49D5-9AB2-110D259C973B}" type="pres">
      <dgm:prSet presAssocID="{8E878112-F3EE-4B8C-9735-70ECF3E59D07}" presName="parentLeftMargin" presStyleLbl="node1" presStyleIdx="2" presStyleCnt="4"/>
      <dgm:spPr/>
    </dgm:pt>
    <dgm:pt modelId="{28E7E636-1C43-4734-9AE5-3B2D7ED25BEE}" type="pres">
      <dgm:prSet presAssocID="{8E878112-F3EE-4B8C-9735-70ECF3E59D07}" presName="parentText" presStyleLbl="node1" presStyleIdx="3" presStyleCnt="4" custScaleX="129557">
        <dgm:presLayoutVars>
          <dgm:chMax val="0"/>
          <dgm:bulletEnabled val="1"/>
        </dgm:presLayoutVars>
      </dgm:prSet>
      <dgm:spPr/>
    </dgm:pt>
    <dgm:pt modelId="{42FB7BD9-D0F8-4201-90E3-763F2BDE75A4}" type="pres">
      <dgm:prSet presAssocID="{8E878112-F3EE-4B8C-9735-70ECF3E59D07}" presName="negativeSpace" presStyleCnt="0"/>
      <dgm:spPr/>
    </dgm:pt>
    <dgm:pt modelId="{CE659742-DEA0-412F-AA4B-E8AAE656B069}" type="pres">
      <dgm:prSet presAssocID="{8E878112-F3EE-4B8C-9735-70ECF3E59D0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6BB92C7-A3B9-4069-8C95-64FAE9DE9AFA}" type="presOf" srcId="{8E878112-F3EE-4B8C-9735-70ECF3E59D07}" destId="{28E7E636-1C43-4734-9AE5-3B2D7ED25BEE}" srcOrd="1" destOrd="0" presId="urn:microsoft.com/office/officeart/2005/8/layout/list1"/>
    <dgm:cxn modelId="{F52A726F-9163-4466-8163-A2EE8854153D}" type="presOf" srcId="{B34145DF-52B7-4730-A7E0-CE9E10E76DCC}" destId="{0818B1E7-1E39-4480-BC20-2F4E7A1D2E8C}" srcOrd="0" destOrd="0" presId="urn:microsoft.com/office/officeart/2005/8/layout/list1"/>
    <dgm:cxn modelId="{D3D67B74-B34F-43E6-A29B-88317093DE10}" type="presOf" srcId="{605B5DC5-ECBC-44E9-80E2-0372FF6EE991}" destId="{A313F9F9-2D8A-41CA-A2AD-A17D7A8CA576}" srcOrd="1" destOrd="0" presId="urn:microsoft.com/office/officeart/2005/8/layout/list1"/>
    <dgm:cxn modelId="{D656BF26-B527-4D07-B714-4494BC8BD874}" type="presOf" srcId="{835817DD-81DC-4ADD-BE46-83E7C48DF704}" destId="{DB1F387F-8F9D-47F1-9D1E-C91036A7E4E2}" srcOrd="0" destOrd="0" presId="urn:microsoft.com/office/officeart/2005/8/layout/list1"/>
    <dgm:cxn modelId="{4DA5D3A6-A5E9-43A6-9BE0-E1E568186A5D}" srcId="{C66C1329-A6CA-47C3-92B2-D4A560E8605C}" destId="{B34145DF-52B7-4730-A7E0-CE9E10E76DCC}" srcOrd="1" destOrd="0" parTransId="{3858C38F-C6E4-4DB7-A8EB-3F27CB42390C}" sibTransId="{91A696C9-BC27-4549-A65B-B94E46F80595}"/>
    <dgm:cxn modelId="{3A53B041-8495-47AB-9383-AAA3FE8A70DC}" type="presOf" srcId="{835817DD-81DC-4ADD-BE46-83E7C48DF704}" destId="{8E71369A-8D08-4183-A2F5-08DF1274813E}" srcOrd="1" destOrd="0" presId="urn:microsoft.com/office/officeart/2005/8/layout/list1"/>
    <dgm:cxn modelId="{31698799-1D50-46AA-870B-8C2CF0F97F6C}" type="presOf" srcId="{605B5DC5-ECBC-44E9-80E2-0372FF6EE991}" destId="{84822018-3097-48B5-96D0-CA2F0F7D3953}" srcOrd="0" destOrd="0" presId="urn:microsoft.com/office/officeart/2005/8/layout/list1"/>
    <dgm:cxn modelId="{8DCFDF51-DB53-4E10-A5A3-F35D9A656CF6}" type="presOf" srcId="{8E878112-F3EE-4B8C-9735-70ECF3E59D07}" destId="{F6516908-4537-49D5-9AB2-110D259C973B}" srcOrd="0" destOrd="0" presId="urn:microsoft.com/office/officeart/2005/8/layout/list1"/>
    <dgm:cxn modelId="{AE150B90-6C2E-41A0-80D4-7FC24E5B00C8}" srcId="{C66C1329-A6CA-47C3-92B2-D4A560E8605C}" destId="{8E878112-F3EE-4B8C-9735-70ECF3E59D07}" srcOrd="3" destOrd="0" parTransId="{6B9AF53B-B955-46D2-A6DC-F14311A9F4BD}" sibTransId="{F0156C02-5E9A-4DCF-8172-157AB31B1EB6}"/>
    <dgm:cxn modelId="{CCD5CF45-6F34-4662-8A92-BC9361A5604D}" type="presOf" srcId="{C66C1329-A6CA-47C3-92B2-D4A560E8605C}" destId="{AA04AFE7-5243-4A3E-959C-4E61BD3E9263}" srcOrd="0" destOrd="0" presId="urn:microsoft.com/office/officeart/2005/8/layout/list1"/>
    <dgm:cxn modelId="{EAFB8262-30AE-43A5-B8FB-15482B608D15}" srcId="{C66C1329-A6CA-47C3-92B2-D4A560E8605C}" destId="{605B5DC5-ECBC-44E9-80E2-0372FF6EE991}" srcOrd="0" destOrd="0" parTransId="{0045D2FC-8723-4770-93CB-82841B726F47}" sibTransId="{1584B36D-2A58-4C1F-B9BF-5C2EF3B86B41}"/>
    <dgm:cxn modelId="{3F80E0C6-DF42-4E2D-AA90-775B2FF7C263}" type="presOf" srcId="{B34145DF-52B7-4730-A7E0-CE9E10E76DCC}" destId="{992F3DC6-6A04-45C7-9080-C0951D1A34D7}" srcOrd="1" destOrd="0" presId="urn:microsoft.com/office/officeart/2005/8/layout/list1"/>
    <dgm:cxn modelId="{C36DEC87-004B-46FE-9AF5-BF7865C088D3}" srcId="{C66C1329-A6CA-47C3-92B2-D4A560E8605C}" destId="{835817DD-81DC-4ADD-BE46-83E7C48DF704}" srcOrd="2" destOrd="0" parTransId="{0D1B5F11-DE66-490E-B518-3C0993355C82}" sibTransId="{5A414B17-3900-4141-B3F2-46FA42DFD3A0}"/>
    <dgm:cxn modelId="{1C947ED6-61A0-4516-999E-12ED2550BF67}" type="presParOf" srcId="{AA04AFE7-5243-4A3E-959C-4E61BD3E9263}" destId="{F91B7A03-F21A-4FEE-B5A3-B3E670C38A8F}" srcOrd="0" destOrd="0" presId="urn:microsoft.com/office/officeart/2005/8/layout/list1"/>
    <dgm:cxn modelId="{EB0A0566-7C91-456F-9945-F989A4EBD80D}" type="presParOf" srcId="{F91B7A03-F21A-4FEE-B5A3-B3E670C38A8F}" destId="{84822018-3097-48B5-96D0-CA2F0F7D3953}" srcOrd="0" destOrd="0" presId="urn:microsoft.com/office/officeart/2005/8/layout/list1"/>
    <dgm:cxn modelId="{B30630CA-8094-4144-AD72-8454BFF652DF}" type="presParOf" srcId="{F91B7A03-F21A-4FEE-B5A3-B3E670C38A8F}" destId="{A313F9F9-2D8A-41CA-A2AD-A17D7A8CA576}" srcOrd="1" destOrd="0" presId="urn:microsoft.com/office/officeart/2005/8/layout/list1"/>
    <dgm:cxn modelId="{7BFEC5A1-5B02-424B-96DD-EA2628E12F48}" type="presParOf" srcId="{AA04AFE7-5243-4A3E-959C-4E61BD3E9263}" destId="{D317EE9F-F6A8-4322-A1C9-4D003E72D0B0}" srcOrd="1" destOrd="0" presId="urn:microsoft.com/office/officeart/2005/8/layout/list1"/>
    <dgm:cxn modelId="{077BD5D4-46E2-4480-9239-F6AD51A15F73}" type="presParOf" srcId="{AA04AFE7-5243-4A3E-959C-4E61BD3E9263}" destId="{0E2F973E-5047-4FC7-A683-B7D06D0DEA1A}" srcOrd="2" destOrd="0" presId="urn:microsoft.com/office/officeart/2005/8/layout/list1"/>
    <dgm:cxn modelId="{44753891-98C1-4D9B-847D-B4054EDCA999}" type="presParOf" srcId="{AA04AFE7-5243-4A3E-959C-4E61BD3E9263}" destId="{7B75556F-4EF3-4FEE-BF20-5F36F12B59BE}" srcOrd="3" destOrd="0" presId="urn:microsoft.com/office/officeart/2005/8/layout/list1"/>
    <dgm:cxn modelId="{DA12690E-BD02-45DA-B732-7518A7B3B310}" type="presParOf" srcId="{AA04AFE7-5243-4A3E-959C-4E61BD3E9263}" destId="{5395EAC9-D4CF-422F-90E5-772601D2CFA4}" srcOrd="4" destOrd="0" presId="urn:microsoft.com/office/officeart/2005/8/layout/list1"/>
    <dgm:cxn modelId="{E52A2864-7DAA-465F-A81E-629F03540C7B}" type="presParOf" srcId="{5395EAC9-D4CF-422F-90E5-772601D2CFA4}" destId="{0818B1E7-1E39-4480-BC20-2F4E7A1D2E8C}" srcOrd="0" destOrd="0" presId="urn:microsoft.com/office/officeart/2005/8/layout/list1"/>
    <dgm:cxn modelId="{2C693E8A-A311-4840-B4F0-82E2F466CFEB}" type="presParOf" srcId="{5395EAC9-D4CF-422F-90E5-772601D2CFA4}" destId="{992F3DC6-6A04-45C7-9080-C0951D1A34D7}" srcOrd="1" destOrd="0" presId="urn:microsoft.com/office/officeart/2005/8/layout/list1"/>
    <dgm:cxn modelId="{09E8FD4B-7F0D-42D0-807F-00BBF87D480D}" type="presParOf" srcId="{AA04AFE7-5243-4A3E-959C-4E61BD3E9263}" destId="{633DECEA-7A7D-4959-8BA7-41AD38CB9124}" srcOrd="5" destOrd="0" presId="urn:microsoft.com/office/officeart/2005/8/layout/list1"/>
    <dgm:cxn modelId="{113BC8F9-DF1A-46B7-A120-FB201786A6EC}" type="presParOf" srcId="{AA04AFE7-5243-4A3E-959C-4E61BD3E9263}" destId="{AF70955B-4C4F-47F9-A10A-A69F0017D954}" srcOrd="6" destOrd="0" presId="urn:microsoft.com/office/officeart/2005/8/layout/list1"/>
    <dgm:cxn modelId="{6205B7F9-4266-4324-8555-65E98AE0CD28}" type="presParOf" srcId="{AA04AFE7-5243-4A3E-959C-4E61BD3E9263}" destId="{410AC313-4814-4EB5-BDB6-627834059353}" srcOrd="7" destOrd="0" presId="urn:microsoft.com/office/officeart/2005/8/layout/list1"/>
    <dgm:cxn modelId="{82647FE0-B556-4CD3-8927-0E048110B6EE}" type="presParOf" srcId="{AA04AFE7-5243-4A3E-959C-4E61BD3E9263}" destId="{D9330117-D755-4582-B514-DD14FA0D05D6}" srcOrd="8" destOrd="0" presId="urn:microsoft.com/office/officeart/2005/8/layout/list1"/>
    <dgm:cxn modelId="{60C85243-4B4F-4FD7-894B-10D0243BFA09}" type="presParOf" srcId="{D9330117-D755-4582-B514-DD14FA0D05D6}" destId="{DB1F387F-8F9D-47F1-9D1E-C91036A7E4E2}" srcOrd="0" destOrd="0" presId="urn:microsoft.com/office/officeart/2005/8/layout/list1"/>
    <dgm:cxn modelId="{0A916C85-2A01-4766-B8E1-6030799125B2}" type="presParOf" srcId="{D9330117-D755-4582-B514-DD14FA0D05D6}" destId="{8E71369A-8D08-4183-A2F5-08DF1274813E}" srcOrd="1" destOrd="0" presId="urn:microsoft.com/office/officeart/2005/8/layout/list1"/>
    <dgm:cxn modelId="{7783CD85-8849-4002-AAEE-11B40A3D9DFB}" type="presParOf" srcId="{AA04AFE7-5243-4A3E-959C-4E61BD3E9263}" destId="{DBFAA466-B92B-4634-A796-868C75E74720}" srcOrd="9" destOrd="0" presId="urn:microsoft.com/office/officeart/2005/8/layout/list1"/>
    <dgm:cxn modelId="{280F16E1-A3B8-4D61-AEE1-DE48722005B5}" type="presParOf" srcId="{AA04AFE7-5243-4A3E-959C-4E61BD3E9263}" destId="{8602BBFE-FA31-47AD-B99C-CD4FAFE6DF95}" srcOrd="10" destOrd="0" presId="urn:microsoft.com/office/officeart/2005/8/layout/list1"/>
    <dgm:cxn modelId="{1CA507A2-B056-44AC-9009-32A7538BE0E2}" type="presParOf" srcId="{AA04AFE7-5243-4A3E-959C-4E61BD3E9263}" destId="{5964C6AD-3351-4782-9B4C-C2940BE1C5A2}" srcOrd="11" destOrd="0" presId="urn:microsoft.com/office/officeart/2005/8/layout/list1"/>
    <dgm:cxn modelId="{D2E7CE09-3C2F-40CD-85E8-8BDD86BA658D}" type="presParOf" srcId="{AA04AFE7-5243-4A3E-959C-4E61BD3E9263}" destId="{4C1978BB-3571-4B3C-B7CE-47631E2ABD97}" srcOrd="12" destOrd="0" presId="urn:microsoft.com/office/officeart/2005/8/layout/list1"/>
    <dgm:cxn modelId="{CBF893DE-58B7-47A4-BF66-ADA80B9D1802}" type="presParOf" srcId="{4C1978BB-3571-4B3C-B7CE-47631E2ABD97}" destId="{F6516908-4537-49D5-9AB2-110D259C973B}" srcOrd="0" destOrd="0" presId="urn:microsoft.com/office/officeart/2005/8/layout/list1"/>
    <dgm:cxn modelId="{F6AA0720-5D2F-4341-A5DF-41C62974279C}" type="presParOf" srcId="{4C1978BB-3571-4B3C-B7CE-47631E2ABD97}" destId="{28E7E636-1C43-4734-9AE5-3B2D7ED25BEE}" srcOrd="1" destOrd="0" presId="urn:microsoft.com/office/officeart/2005/8/layout/list1"/>
    <dgm:cxn modelId="{89D30357-A1ED-4D5E-9EF7-00060A82F7C2}" type="presParOf" srcId="{AA04AFE7-5243-4A3E-959C-4E61BD3E9263}" destId="{42FB7BD9-D0F8-4201-90E3-763F2BDE75A4}" srcOrd="13" destOrd="0" presId="urn:microsoft.com/office/officeart/2005/8/layout/list1"/>
    <dgm:cxn modelId="{7A5EB5B4-290E-4DBA-9E06-4344AE4123AD}" type="presParOf" srcId="{AA04AFE7-5243-4A3E-959C-4E61BD3E9263}" destId="{CE659742-DEA0-412F-AA4B-E8AAE656B06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4C35C9-4174-40D9-B107-A1CDE4973537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MX"/>
        </a:p>
      </dgm:t>
    </dgm:pt>
    <dgm:pt modelId="{C0311BC8-DD00-4F02-945E-26AD7952FAA8}">
      <dgm:prSet/>
      <dgm:spPr/>
      <dgm:t>
        <a:bodyPr/>
        <a:lstStyle/>
        <a:p>
          <a:pPr rtl="0"/>
          <a:r>
            <a:rPr lang="es-MX" dirty="0" smtClean="0"/>
            <a:t>1. Se consistente en el diseño de elementos</a:t>
          </a:r>
          <a:endParaRPr lang="es-MX" dirty="0"/>
        </a:p>
      </dgm:t>
    </dgm:pt>
    <dgm:pt modelId="{6BB7A618-498B-46A6-B740-8423A0D2431B}" type="parTrans" cxnId="{2121E29C-2630-4ACB-837D-992FBE90DC94}">
      <dgm:prSet/>
      <dgm:spPr/>
      <dgm:t>
        <a:bodyPr/>
        <a:lstStyle/>
        <a:p>
          <a:endParaRPr lang="es-MX"/>
        </a:p>
      </dgm:t>
    </dgm:pt>
    <dgm:pt modelId="{A40E6ADE-2079-4620-BCF8-D2BDAFF386A7}" type="sibTrans" cxnId="{2121E29C-2630-4ACB-837D-992FBE90DC94}">
      <dgm:prSet/>
      <dgm:spPr/>
      <dgm:t>
        <a:bodyPr/>
        <a:lstStyle/>
        <a:p>
          <a:endParaRPr lang="es-MX"/>
        </a:p>
      </dgm:t>
    </dgm:pt>
    <dgm:pt modelId="{5AC4780F-B54C-4299-BECE-A0A23740196F}">
      <dgm:prSet/>
      <dgm:spPr/>
      <dgm:t>
        <a:bodyPr/>
        <a:lstStyle/>
        <a:p>
          <a:pPr rtl="0"/>
          <a:r>
            <a:rPr lang="es-MX" dirty="0" smtClean="0"/>
            <a:t>2. Permite que los estudiantes controlen sus interacciones  libertad de escoger a partir de etiquetas claras</a:t>
          </a:r>
          <a:endParaRPr lang="es-MX" dirty="0"/>
        </a:p>
      </dgm:t>
    </dgm:pt>
    <dgm:pt modelId="{AADB0159-F3F2-4CC6-8D04-1CFDA7C70439}" type="parTrans" cxnId="{C3882A8F-C8C7-484A-A183-B997B8F1D76A}">
      <dgm:prSet/>
      <dgm:spPr/>
      <dgm:t>
        <a:bodyPr/>
        <a:lstStyle/>
        <a:p>
          <a:endParaRPr lang="es-MX"/>
        </a:p>
      </dgm:t>
    </dgm:pt>
    <dgm:pt modelId="{06CF8202-E8EF-4062-92FD-A73CD57C7C8E}" type="sibTrans" cxnId="{C3882A8F-C8C7-484A-A183-B997B8F1D76A}">
      <dgm:prSet/>
      <dgm:spPr/>
      <dgm:t>
        <a:bodyPr/>
        <a:lstStyle/>
        <a:p>
          <a:endParaRPr lang="es-MX"/>
        </a:p>
      </dgm:t>
    </dgm:pt>
    <dgm:pt modelId="{0FF06F5D-6894-4850-84CB-6353591193B7}">
      <dgm:prSet/>
      <dgm:spPr/>
      <dgm:t>
        <a:bodyPr/>
        <a:lstStyle/>
        <a:p>
          <a:pPr rtl="0"/>
          <a:r>
            <a:rPr lang="es-MX" dirty="0" smtClean="0"/>
            <a:t>3. Sigue estándares establecidos para el diseño </a:t>
          </a:r>
          <a:endParaRPr lang="es-MX" dirty="0"/>
        </a:p>
      </dgm:t>
    </dgm:pt>
    <dgm:pt modelId="{E318EF35-A79F-405B-95A5-C470180E715D}" type="parTrans" cxnId="{35D218AC-9447-4D7A-9272-0AF7827B2E54}">
      <dgm:prSet/>
      <dgm:spPr/>
      <dgm:t>
        <a:bodyPr/>
        <a:lstStyle/>
        <a:p>
          <a:endParaRPr lang="es-MX"/>
        </a:p>
      </dgm:t>
    </dgm:pt>
    <dgm:pt modelId="{871E2324-0729-43C9-9F9B-AAB363B598C1}" type="sibTrans" cxnId="{35D218AC-9447-4D7A-9272-0AF7827B2E54}">
      <dgm:prSet/>
      <dgm:spPr/>
      <dgm:t>
        <a:bodyPr/>
        <a:lstStyle/>
        <a:p>
          <a:endParaRPr lang="es-MX"/>
        </a:p>
      </dgm:t>
    </dgm:pt>
    <dgm:pt modelId="{3C070EE5-F08E-4050-B90F-3545E934F626}">
      <dgm:prSet/>
      <dgm:spPr/>
      <dgm:t>
        <a:bodyPr/>
        <a:lstStyle/>
        <a:p>
          <a:pPr rtl="0"/>
          <a:r>
            <a:rPr lang="es-MX" dirty="0" smtClean="0"/>
            <a:t>4. Simplifica el diseño lo más posible y sigue principios estéticos básicos</a:t>
          </a:r>
          <a:endParaRPr lang="es-MX" dirty="0"/>
        </a:p>
      </dgm:t>
    </dgm:pt>
    <dgm:pt modelId="{59F4C54A-5F22-4025-94CD-23A8AE022A84}" type="parTrans" cxnId="{CD3D62CE-2280-4BC6-A948-B5DE4132E442}">
      <dgm:prSet/>
      <dgm:spPr/>
      <dgm:t>
        <a:bodyPr/>
        <a:lstStyle/>
        <a:p>
          <a:endParaRPr lang="es-MX"/>
        </a:p>
      </dgm:t>
    </dgm:pt>
    <dgm:pt modelId="{CAADD6EA-419B-455F-A302-3BD282A4F09D}" type="sibTrans" cxnId="{CD3D62CE-2280-4BC6-A948-B5DE4132E442}">
      <dgm:prSet/>
      <dgm:spPr/>
      <dgm:t>
        <a:bodyPr/>
        <a:lstStyle/>
        <a:p>
          <a:endParaRPr lang="es-MX"/>
        </a:p>
      </dgm:t>
    </dgm:pt>
    <dgm:pt modelId="{D7057982-0EBC-49DE-BDFB-5B9B675BDFA3}" type="pres">
      <dgm:prSet presAssocID="{EF4C35C9-4174-40D9-B107-A1CDE4973537}" presName="rootnode" presStyleCnt="0">
        <dgm:presLayoutVars>
          <dgm:chMax/>
          <dgm:chPref/>
          <dgm:dir/>
          <dgm:animLvl val="lvl"/>
        </dgm:presLayoutVars>
      </dgm:prSet>
      <dgm:spPr/>
    </dgm:pt>
    <dgm:pt modelId="{9429D8D0-1D47-4549-8B84-6893F94F92CD}" type="pres">
      <dgm:prSet presAssocID="{C0311BC8-DD00-4F02-945E-26AD7952FAA8}" presName="composite" presStyleCnt="0"/>
      <dgm:spPr/>
    </dgm:pt>
    <dgm:pt modelId="{7CE2E042-2471-4E5A-A25E-A3BDCB948DF5}" type="pres">
      <dgm:prSet presAssocID="{C0311BC8-DD00-4F02-945E-26AD7952FAA8}" presName="LShape" presStyleLbl="alignNode1" presStyleIdx="0" presStyleCnt="7"/>
      <dgm:spPr/>
    </dgm:pt>
    <dgm:pt modelId="{231C23E6-61FA-4E2B-9C1C-8C65E3BD3BAD}" type="pres">
      <dgm:prSet presAssocID="{C0311BC8-DD00-4F02-945E-26AD7952FAA8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30DE663-CA1F-4D02-B75B-2E8373EAB889}" type="pres">
      <dgm:prSet presAssocID="{C0311BC8-DD00-4F02-945E-26AD7952FAA8}" presName="Triangle" presStyleLbl="alignNode1" presStyleIdx="1" presStyleCnt="7"/>
      <dgm:spPr/>
    </dgm:pt>
    <dgm:pt modelId="{8545552E-A193-440A-A74A-D0C0603227D1}" type="pres">
      <dgm:prSet presAssocID="{A40E6ADE-2079-4620-BCF8-D2BDAFF386A7}" presName="sibTrans" presStyleCnt="0"/>
      <dgm:spPr/>
    </dgm:pt>
    <dgm:pt modelId="{0BC495D0-6087-43B8-8F36-B237FC6A57E9}" type="pres">
      <dgm:prSet presAssocID="{A40E6ADE-2079-4620-BCF8-D2BDAFF386A7}" presName="space" presStyleCnt="0"/>
      <dgm:spPr/>
    </dgm:pt>
    <dgm:pt modelId="{41E6A6E5-3C17-471A-88E5-7F7DE945E187}" type="pres">
      <dgm:prSet presAssocID="{5AC4780F-B54C-4299-BECE-A0A23740196F}" presName="composite" presStyleCnt="0"/>
      <dgm:spPr/>
    </dgm:pt>
    <dgm:pt modelId="{26525CEE-A4AA-4B7B-81EC-94B23EACA160}" type="pres">
      <dgm:prSet presAssocID="{5AC4780F-B54C-4299-BECE-A0A23740196F}" presName="LShape" presStyleLbl="alignNode1" presStyleIdx="2" presStyleCnt="7"/>
      <dgm:spPr/>
    </dgm:pt>
    <dgm:pt modelId="{0BEA7AEE-E837-45B3-B32A-1BDDB216BCCD}" type="pres">
      <dgm:prSet presAssocID="{5AC4780F-B54C-4299-BECE-A0A23740196F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29DED1-B6FD-4479-A606-A0F994C377C6}" type="pres">
      <dgm:prSet presAssocID="{5AC4780F-B54C-4299-BECE-A0A23740196F}" presName="Triangle" presStyleLbl="alignNode1" presStyleIdx="3" presStyleCnt="7"/>
      <dgm:spPr/>
    </dgm:pt>
    <dgm:pt modelId="{33F2120B-E167-43C0-B3ED-FF828A9E4066}" type="pres">
      <dgm:prSet presAssocID="{06CF8202-E8EF-4062-92FD-A73CD57C7C8E}" presName="sibTrans" presStyleCnt="0"/>
      <dgm:spPr/>
    </dgm:pt>
    <dgm:pt modelId="{3A9F6B11-96F5-48F5-9528-A1218FC44D85}" type="pres">
      <dgm:prSet presAssocID="{06CF8202-E8EF-4062-92FD-A73CD57C7C8E}" presName="space" presStyleCnt="0"/>
      <dgm:spPr/>
    </dgm:pt>
    <dgm:pt modelId="{3C0AD1B2-F4A2-4A25-B6B9-9CA19D9290B7}" type="pres">
      <dgm:prSet presAssocID="{0FF06F5D-6894-4850-84CB-6353591193B7}" presName="composite" presStyleCnt="0"/>
      <dgm:spPr/>
    </dgm:pt>
    <dgm:pt modelId="{2464A11F-5E46-45BF-9A4E-89D5168220C9}" type="pres">
      <dgm:prSet presAssocID="{0FF06F5D-6894-4850-84CB-6353591193B7}" presName="LShape" presStyleLbl="alignNode1" presStyleIdx="4" presStyleCnt="7"/>
      <dgm:spPr/>
    </dgm:pt>
    <dgm:pt modelId="{75B65229-692A-4F83-B55D-A78FB1745E25}" type="pres">
      <dgm:prSet presAssocID="{0FF06F5D-6894-4850-84CB-6353591193B7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421BC8-E1B4-4529-96DE-A72AA951F875}" type="pres">
      <dgm:prSet presAssocID="{0FF06F5D-6894-4850-84CB-6353591193B7}" presName="Triangle" presStyleLbl="alignNode1" presStyleIdx="5" presStyleCnt="7"/>
      <dgm:spPr/>
    </dgm:pt>
    <dgm:pt modelId="{93474BF9-0245-4933-977F-EFB9628D7ACF}" type="pres">
      <dgm:prSet presAssocID="{871E2324-0729-43C9-9F9B-AAB363B598C1}" presName="sibTrans" presStyleCnt="0"/>
      <dgm:spPr/>
    </dgm:pt>
    <dgm:pt modelId="{2D9B7953-C2E4-4D60-A267-421538111310}" type="pres">
      <dgm:prSet presAssocID="{871E2324-0729-43C9-9F9B-AAB363B598C1}" presName="space" presStyleCnt="0"/>
      <dgm:spPr/>
    </dgm:pt>
    <dgm:pt modelId="{DAB7531D-21F7-4E9C-A1CE-2689939309BC}" type="pres">
      <dgm:prSet presAssocID="{3C070EE5-F08E-4050-B90F-3545E934F626}" presName="composite" presStyleCnt="0"/>
      <dgm:spPr/>
    </dgm:pt>
    <dgm:pt modelId="{6242FEF5-F872-42F6-9FB7-53F475FE620F}" type="pres">
      <dgm:prSet presAssocID="{3C070EE5-F08E-4050-B90F-3545E934F626}" presName="LShape" presStyleLbl="alignNode1" presStyleIdx="6" presStyleCnt="7"/>
      <dgm:spPr/>
    </dgm:pt>
    <dgm:pt modelId="{28948AF8-50E5-4879-9334-500AE14AAAD9}" type="pres">
      <dgm:prSet presAssocID="{3C070EE5-F08E-4050-B90F-3545E934F626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58C94DF-0665-41BA-A02E-202A2FABC23D}" type="presOf" srcId="{EF4C35C9-4174-40D9-B107-A1CDE4973537}" destId="{D7057982-0EBC-49DE-BDFB-5B9B675BDFA3}" srcOrd="0" destOrd="0" presId="urn:microsoft.com/office/officeart/2009/3/layout/StepUpProcess"/>
    <dgm:cxn modelId="{9FFC55AB-6386-4C43-B6DC-484493FE1B20}" type="presOf" srcId="{5AC4780F-B54C-4299-BECE-A0A23740196F}" destId="{0BEA7AEE-E837-45B3-B32A-1BDDB216BCCD}" srcOrd="0" destOrd="0" presId="urn:microsoft.com/office/officeart/2009/3/layout/StepUpProcess"/>
    <dgm:cxn modelId="{35D218AC-9447-4D7A-9272-0AF7827B2E54}" srcId="{EF4C35C9-4174-40D9-B107-A1CDE4973537}" destId="{0FF06F5D-6894-4850-84CB-6353591193B7}" srcOrd="2" destOrd="0" parTransId="{E318EF35-A79F-405B-95A5-C470180E715D}" sibTransId="{871E2324-0729-43C9-9F9B-AAB363B598C1}"/>
    <dgm:cxn modelId="{C3882A8F-C8C7-484A-A183-B997B8F1D76A}" srcId="{EF4C35C9-4174-40D9-B107-A1CDE4973537}" destId="{5AC4780F-B54C-4299-BECE-A0A23740196F}" srcOrd="1" destOrd="0" parTransId="{AADB0159-F3F2-4CC6-8D04-1CFDA7C70439}" sibTransId="{06CF8202-E8EF-4062-92FD-A73CD57C7C8E}"/>
    <dgm:cxn modelId="{D7CE6E29-BAE3-47AC-B9AD-070766C55234}" type="presOf" srcId="{0FF06F5D-6894-4850-84CB-6353591193B7}" destId="{75B65229-692A-4F83-B55D-A78FB1745E25}" srcOrd="0" destOrd="0" presId="urn:microsoft.com/office/officeart/2009/3/layout/StepUpProcess"/>
    <dgm:cxn modelId="{D50E1C23-2304-4D52-AF94-398334D24078}" type="presOf" srcId="{C0311BC8-DD00-4F02-945E-26AD7952FAA8}" destId="{231C23E6-61FA-4E2B-9C1C-8C65E3BD3BAD}" srcOrd="0" destOrd="0" presId="urn:microsoft.com/office/officeart/2009/3/layout/StepUpProcess"/>
    <dgm:cxn modelId="{2121E29C-2630-4ACB-837D-992FBE90DC94}" srcId="{EF4C35C9-4174-40D9-B107-A1CDE4973537}" destId="{C0311BC8-DD00-4F02-945E-26AD7952FAA8}" srcOrd="0" destOrd="0" parTransId="{6BB7A618-498B-46A6-B740-8423A0D2431B}" sibTransId="{A40E6ADE-2079-4620-BCF8-D2BDAFF386A7}"/>
    <dgm:cxn modelId="{CD3D62CE-2280-4BC6-A948-B5DE4132E442}" srcId="{EF4C35C9-4174-40D9-B107-A1CDE4973537}" destId="{3C070EE5-F08E-4050-B90F-3545E934F626}" srcOrd="3" destOrd="0" parTransId="{59F4C54A-5F22-4025-94CD-23A8AE022A84}" sibTransId="{CAADD6EA-419B-455F-A302-3BD282A4F09D}"/>
    <dgm:cxn modelId="{911E5EDE-1676-435C-BCB9-252594046148}" type="presOf" srcId="{3C070EE5-F08E-4050-B90F-3545E934F626}" destId="{28948AF8-50E5-4879-9334-500AE14AAAD9}" srcOrd="0" destOrd="0" presId="urn:microsoft.com/office/officeart/2009/3/layout/StepUpProcess"/>
    <dgm:cxn modelId="{643220AE-5A3E-4832-A88A-A131BFB3D2FC}" type="presParOf" srcId="{D7057982-0EBC-49DE-BDFB-5B9B675BDFA3}" destId="{9429D8D0-1D47-4549-8B84-6893F94F92CD}" srcOrd="0" destOrd="0" presId="urn:microsoft.com/office/officeart/2009/3/layout/StepUpProcess"/>
    <dgm:cxn modelId="{5A2D5C31-A8A8-420C-9898-4BA4F3ACEFD2}" type="presParOf" srcId="{9429D8D0-1D47-4549-8B84-6893F94F92CD}" destId="{7CE2E042-2471-4E5A-A25E-A3BDCB948DF5}" srcOrd="0" destOrd="0" presId="urn:microsoft.com/office/officeart/2009/3/layout/StepUpProcess"/>
    <dgm:cxn modelId="{5C67CE7E-7314-4553-8E76-307E4B674ABF}" type="presParOf" srcId="{9429D8D0-1D47-4549-8B84-6893F94F92CD}" destId="{231C23E6-61FA-4E2B-9C1C-8C65E3BD3BAD}" srcOrd="1" destOrd="0" presId="urn:microsoft.com/office/officeart/2009/3/layout/StepUpProcess"/>
    <dgm:cxn modelId="{095728D5-EE7E-40B5-9164-C6D9F4228C5D}" type="presParOf" srcId="{9429D8D0-1D47-4549-8B84-6893F94F92CD}" destId="{630DE663-CA1F-4D02-B75B-2E8373EAB889}" srcOrd="2" destOrd="0" presId="urn:microsoft.com/office/officeart/2009/3/layout/StepUpProcess"/>
    <dgm:cxn modelId="{25621CD7-2F58-4689-ADE2-63196D47EBA2}" type="presParOf" srcId="{D7057982-0EBC-49DE-BDFB-5B9B675BDFA3}" destId="{8545552E-A193-440A-A74A-D0C0603227D1}" srcOrd="1" destOrd="0" presId="urn:microsoft.com/office/officeart/2009/3/layout/StepUpProcess"/>
    <dgm:cxn modelId="{613B80DD-7082-4F89-8F40-D7EB4EDB3BA2}" type="presParOf" srcId="{8545552E-A193-440A-A74A-D0C0603227D1}" destId="{0BC495D0-6087-43B8-8F36-B237FC6A57E9}" srcOrd="0" destOrd="0" presId="urn:microsoft.com/office/officeart/2009/3/layout/StepUpProcess"/>
    <dgm:cxn modelId="{DD66A4D6-B8A5-4169-9E01-D4F323046195}" type="presParOf" srcId="{D7057982-0EBC-49DE-BDFB-5B9B675BDFA3}" destId="{41E6A6E5-3C17-471A-88E5-7F7DE945E187}" srcOrd="2" destOrd="0" presId="urn:microsoft.com/office/officeart/2009/3/layout/StepUpProcess"/>
    <dgm:cxn modelId="{86D04514-03AA-4C33-97D2-58AA606418BE}" type="presParOf" srcId="{41E6A6E5-3C17-471A-88E5-7F7DE945E187}" destId="{26525CEE-A4AA-4B7B-81EC-94B23EACA160}" srcOrd="0" destOrd="0" presId="urn:microsoft.com/office/officeart/2009/3/layout/StepUpProcess"/>
    <dgm:cxn modelId="{5D3954B7-EA4C-497B-A529-EF78621CC34A}" type="presParOf" srcId="{41E6A6E5-3C17-471A-88E5-7F7DE945E187}" destId="{0BEA7AEE-E837-45B3-B32A-1BDDB216BCCD}" srcOrd="1" destOrd="0" presId="urn:microsoft.com/office/officeart/2009/3/layout/StepUpProcess"/>
    <dgm:cxn modelId="{CAC9E8BF-6777-4179-991C-38111DDEB184}" type="presParOf" srcId="{41E6A6E5-3C17-471A-88E5-7F7DE945E187}" destId="{8529DED1-B6FD-4479-A606-A0F994C377C6}" srcOrd="2" destOrd="0" presId="urn:microsoft.com/office/officeart/2009/3/layout/StepUpProcess"/>
    <dgm:cxn modelId="{81032402-3359-4D44-BC4D-30F71AB4963D}" type="presParOf" srcId="{D7057982-0EBC-49DE-BDFB-5B9B675BDFA3}" destId="{33F2120B-E167-43C0-B3ED-FF828A9E4066}" srcOrd="3" destOrd="0" presId="urn:microsoft.com/office/officeart/2009/3/layout/StepUpProcess"/>
    <dgm:cxn modelId="{9DBC885F-528E-41DB-96FC-B1E11939C376}" type="presParOf" srcId="{33F2120B-E167-43C0-B3ED-FF828A9E4066}" destId="{3A9F6B11-96F5-48F5-9528-A1218FC44D85}" srcOrd="0" destOrd="0" presId="urn:microsoft.com/office/officeart/2009/3/layout/StepUpProcess"/>
    <dgm:cxn modelId="{F5377BFC-E6F2-49B4-814B-2184525D849A}" type="presParOf" srcId="{D7057982-0EBC-49DE-BDFB-5B9B675BDFA3}" destId="{3C0AD1B2-F4A2-4A25-B6B9-9CA19D9290B7}" srcOrd="4" destOrd="0" presId="urn:microsoft.com/office/officeart/2009/3/layout/StepUpProcess"/>
    <dgm:cxn modelId="{5F94354D-559C-46C0-B526-61E7D3662E61}" type="presParOf" srcId="{3C0AD1B2-F4A2-4A25-B6B9-9CA19D9290B7}" destId="{2464A11F-5E46-45BF-9A4E-89D5168220C9}" srcOrd="0" destOrd="0" presId="urn:microsoft.com/office/officeart/2009/3/layout/StepUpProcess"/>
    <dgm:cxn modelId="{AA73A5E9-467B-4DAC-ADB3-250E6427F229}" type="presParOf" srcId="{3C0AD1B2-F4A2-4A25-B6B9-9CA19D9290B7}" destId="{75B65229-692A-4F83-B55D-A78FB1745E25}" srcOrd="1" destOrd="0" presId="urn:microsoft.com/office/officeart/2009/3/layout/StepUpProcess"/>
    <dgm:cxn modelId="{44BFD9D7-2D1F-4307-8A81-A4FCF43F4EFC}" type="presParOf" srcId="{3C0AD1B2-F4A2-4A25-B6B9-9CA19D9290B7}" destId="{1B421BC8-E1B4-4529-96DE-A72AA951F875}" srcOrd="2" destOrd="0" presId="urn:microsoft.com/office/officeart/2009/3/layout/StepUpProcess"/>
    <dgm:cxn modelId="{9D129D02-AF54-4F5B-A8F2-9A41101EE34C}" type="presParOf" srcId="{D7057982-0EBC-49DE-BDFB-5B9B675BDFA3}" destId="{93474BF9-0245-4933-977F-EFB9628D7ACF}" srcOrd="5" destOrd="0" presId="urn:microsoft.com/office/officeart/2009/3/layout/StepUpProcess"/>
    <dgm:cxn modelId="{16E01BCC-54F3-4EEB-BFF7-EEA31D063750}" type="presParOf" srcId="{93474BF9-0245-4933-977F-EFB9628D7ACF}" destId="{2D9B7953-C2E4-4D60-A267-421538111310}" srcOrd="0" destOrd="0" presId="urn:microsoft.com/office/officeart/2009/3/layout/StepUpProcess"/>
    <dgm:cxn modelId="{24765185-6ACE-41E3-9830-F59A7A1FA7B5}" type="presParOf" srcId="{D7057982-0EBC-49DE-BDFB-5B9B675BDFA3}" destId="{DAB7531D-21F7-4E9C-A1CE-2689939309BC}" srcOrd="6" destOrd="0" presId="urn:microsoft.com/office/officeart/2009/3/layout/StepUpProcess"/>
    <dgm:cxn modelId="{7C5B4BF6-4810-48D5-BD59-5A19EFD6E611}" type="presParOf" srcId="{DAB7531D-21F7-4E9C-A1CE-2689939309BC}" destId="{6242FEF5-F872-42F6-9FB7-53F475FE620F}" srcOrd="0" destOrd="0" presId="urn:microsoft.com/office/officeart/2009/3/layout/StepUpProcess"/>
    <dgm:cxn modelId="{6ABB8FBF-D801-414E-A5BE-21214474595B}" type="presParOf" srcId="{DAB7531D-21F7-4E9C-A1CE-2689939309BC}" destId="{28948AF8-50E5-4879-9334-500AE14AAAD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CD0866-D3C1-467A-B971-9026C661ACDD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s-MX"/>
        </a:p>
      </dgm:t>
    </dgm:pt>
    <dgm:pt modelId="{5F66CEE5-23C8-4960-874C-C49A66AC6A36}">
      <dgm:prSet/>
      <dgm:spPr/>
      <dgm:t>
        <a:bodyPr/>
        <a:lstStyle/>
        <a:p>
          <a:pPr rtl="0"/>
          <a:r>
            <a:rPr lang="es-MX" smtClean="0"/>
            <a:t>Conocer las distintas posibilidades que brinda el desarrollo multimedia.</a:t>
          </a:r>
          <a:endParaRPr lang="es-MX"/>
        </a:p>
      </dgm:t>
    </dgm:pt>
    <dgm:pt modelId="{BE2123BF-D99D-454A-A3E2-5F411FCAD44E}" type="parTrans" cxnId="{232AE1CD-88A9-4296-BB3B-5066D22608E5}">
      <dgm:prSet/>
      <dgm:spPr/>
      <dgm:t>
        <a:bodyPr/>
        <a:lstStyle/>
        <a:p>
          <a:endParaRPr lang="es-MX"/>
        </a:p>
      </dgm:t>
    </dgm:pt>
    <dgm:pt modelId="{9CA871F5-DDCD-4F43-B711-F1B0BE5B40DD}" type="sibTrans" cxnId="{232AE1CD-88A9-4296-BB3B-5066D22608E5}">
      <dgm:prSet/>
      <dgm:spPr/>
      <dgm:t>
        <a:bodyPr/>
        <a:lstStyle/>
        <a:p>
          <a:endParaRPr lang="es-MX"/>
        </a:p>
      </dgm:t>
    </dgm:pt>
    <dgm:pt modelId="{2BCD6AB3-8F0C-4060-8A65-91CA62BDECE3}">
      <dgm:prSet/>
      <dgm:spPr/>
      <dgm:t>
        <a:bodyPr/>
        <a:lstStyle/>
        <a:p>
          <a:pPr rtl="0"/>
          <a:r>
            <a:rPr lang="es-MX" smtClean="0"/>
            <a:t>Identificar los errores más frecuentes que se encuentran en los materiales virtualizados.</a:t>
          </a:r>
          <a:endParaRPr lang="es-MX"/>
        </a:p>
      </dgm:t>
    </dgm:pt>
    <dgm:pt modelId="{1E63F745-A827-4362-BC1A-A98127C7EFC6}" type="parTrans" cxnId="{1AAECB5A-C06F-4FEA-B7CE-B9196233A1B4}">
      <dgm:prSet/>
      <dgm:spPr/>
      <dgm:t>
        <a:bodyPr/>
        <a:lstStyle/>
        <a:p>
          <a:endParaRPr lang="es-MX"/>
        </a:p>
      </dgm:t>
    </dgm:pt>
    <dgm:pt modelId="{05DD78E3-DD3A-4689-B84C-CBB3B07EF7C8}" type="sibTrans" cxnId="{1AAECB5A-C06F-4FEA-B7CE-B9196233A1B4}">
      <dgm:prSet/>
      <dgm:spPr/>
      <dgm:t>
        <a:bodyPr/>
        <a:lstStyle/>
        <a:p>
          <a:endParaRPr lang="es-MX"/>
        </a:p>
      </dgm:t>
    </dgm:pt>
    <dgm:pt modelId="{870EA911-DD96-45CC-A0C8-BE1A2DC6FDB0}">
      <dgm:prSet/>
      <dgm:spPr/>
      <dgm:t>
        <a:bodyPr/>
        <a:lstStyle/>
        <a:p>
          <a:pPr rtl="0"/>
          <a:r>
            <a:rPr lang="es-MX" smtClean="0"/>
            <a:t>Proponer mejoras en la presentación de los contenidos, teniendo en cuenta la ergonomía, la visibilidad y la usabilidad.</a:t>
          </a:r>
          <a:endParaRPr lang="es-MX"/>
        </a:p>
      </dgm:t>
    </dgm:pt>
    <dgm:pt modelId="{73CAF890-4D52-4DC9-9D7A-A274EF602163}" type="parTrans" cxnId="{44482C5E-FE0B-445F-BBAD-058068B25574}">
      <dgm:prSet/>
      <dgm:spPr/>
      <dgm:t>
        <a:bodyPr/>
        <a:lstStyle/>
        <a:p>
          <a:endParaRPr lang="es-MX"/>
        </a:p>
      </dgm:t>
    </dgm:pt>
    <dgm:pt modelId="{3ADBFE82-7B9C-4F2D-89F8-F5EBAB7AE62E}" type="sibTrans" cxnId="{44482C5E-FE0B-445F-BBAD-058068B25574}">
      <dgm:prSet/>
      <dgm:spPr/>
      <dgm:t>
        <a:bodyPr/>
        <a:lstStyle/>
        <a:p>
          <a:endParaRPr lang="es-MX"/>
        </a:p>
      </dgm:t>
    </dgm:pt>
    <dgm:pt modelId="{44622514-7364-404D-B01C-73C98312227A}" type="pres">
      <dgm:prSet presAssocID="{1ACD0866-D3C1-467A-B971-9026C661ACDD}" presName="Name0" presStyleCnt="0">
        <dgm:presLayoutVars>
          <dgm:chMax val="7"/>
          <dgm:chPref val="7"/>
          <dgm:dir/>
        </dgm:presLayoutVars>
      </dgm:prSet>
      <dgm:spPr/>
    </dgm:pt>
    <dgm:pt modelId="{729C21AD-6056-4DBA-A9C4-AC5876930958}" type="pres">
      <dgm:prSet presAssocID="{1ACD0866-D3C1-467A-B971-9026C661ACDD}" presName="Name1" presStyleCnt="0"/>
      <dgm:spPr/>
    </dgm:pt>
    <dgm:pt modelId="{35CBCEFE-CC0E-4C78-8321-D603460C7C31}" type="pres">
      <dgm:prSet presAssocID="{1ACD0866-D3C1-467A-B971-9026C661ACDD}" presName="cycle" presStyleCnt="0"/>
      <dgm:spPr/>
    </dgm:pt>
    <dgm:pt modelId="{91AE52F3-7C39-4A5E-87FF-1773E5E62C7F}" type="pres">
      <dgm:prSet presAssocID="{1ACD0866-D3C1-467A-B971-9026C661ACDD}" presName="srcNode" presStyleLbl="node1" presStyleIdx="0" presStyleCnt="3"/>
      <dgm:spPr/>
    </dgm:pt>
    <dgm:pt modelId="{B295A01E-8A37-4B7F-9B30-E5B224531C41}" type="pres">
      <dgm:prSet presAssocID="{1ACD0866-D3C1-467A-B971-9026C661ACDD}" presName="conn" presStyleLbl="parChTrans1D2" presStyleIdx="0" presStyleCnt="1"/>
      <dgm:spPr/>
    </dgm:pt>
    <dgm:pt modelId="{8C348815-5A39-440C-8B2D-8ADFABAE73D0}" type="pres">
      <dgm:prSet presAssocID="{1ACD0866-D3C1-467A-B971-9026C661ACDD}" presName="extraNode" presStyleLbl="node1" presStyleIdx="0" presStyleCnt="3"/>
      <dgm:spPr/>
    </dgm:pt>
    <dgm:pt modelId="{6153FA07-E812-4A90-A7F7-1196F91E6B35}" type="pres">
      <dgm:prSet presAssocID="{1ACD0866-D3C1-467A-B971-9026C661ACDD}" presName="dstNode" presStyleLbl="node1" presStyleIdx="0" presStyleCnt="3"/>
      <dgm:spPr/>
    </dgm:pt>
    <dgm:pt modelId="{71DAD8BE-B5C0-45AF-84F8-FC6BF3BDD39E}" type="pres">
      <dgm:prSet presAssocID="{5F66CEE5-23C8-4960-874C-C49A66AC6A36}" presName="text_1" presStyleLbl="node1" presStyleIdx="0" presStyleCnt="3">
        <dgm:presLayoutVars>
          <dgm:bulletEnabled val="1"/>
        </dgm:presLayoutVars>
      </dgm:prSet>
      <dgm:spPr/>
    </dgm:pt>
    <dgm:pt modelId="{9D65E0B4-53C1-401D-A403-87ACD095A9C8}" type="pres">
      <dgm:prSet presAssocID="{5F66CEE5-23C8-4960-874C-C49A66AC6A36}" presName="accent_1" presStyleCnt="0"/>
      <dgm:spPr/>
    </dgm:pt>
    <dgm:pt modelId="{C44AF132-D697-43F7-BA21-6DB5CC091740}" type="pres">
      <dgm:prSet presAssocID="{5F66CEE5-23C8-4960-874C-C49A66AC6A36}" presName="accentRepeatNode" presStyleLbl="solidFgAcc1" presStyleIdx="0" presStyleCnt="3"/>
      <dgm:spPr/>
    </dgm:pt>
    <dgm:pt modelId="{DDF41767-E1EA-4BB8-832F-7D069759F4EF}" type="pres">
      <dgm:prSet presAssocID="{2BCD6AB3-8F0C-4060-8A65-91CA62BDECE3}" presName="text_2" presStyleLbl="node1" presStyleIdx="1" presStyleCnt="3">
        <dgm:presLayoutVars>
          <dgm:bulletEnabled val="1"/>
        </dgm:presLayoutVars>
      </dgm:prSet>
      <dgm:spPr/>
    </dgm:pt>
    <dgm:pt modelId="{4E6D6115-DF50-4740-AD7A-F90178DA4C61}" type="pres">
      <dgm:prSet presAssocID="{2BCD6AB3-8F0C-4060-8A65-91CA62BDECE3}" presName="accent_2" presStyleCnt="0"/>
      <dgm:spPr/>
    </dgm:pt>
    <dgm:pt modelId="{CDEB8A2D-9263-47F6-B1A5-DAED89615655}" type="pres">
      <dgm:prSet presAssocID="{2BCD6AB3-8F0C-4060-8A65-91CA62BDECE3}" presName="accentRepeatNode" presStyleLbl="solidFgAcc1" presStyleIdx="1" presStyleCnt="3"/>
      <dgm:spPr/>
    </dgm:pt>
    <dgm:pt modelId="{BFF19EED-945A-49A8-B2B3-44C37E59C00D}" type="pres">
      <dgm:prSet presAssocID="{870EA911-DD96-45CC-A0C8-BE1A2DC6FDB0}" presName="text_3" presStyleLbl="node1" presStyleIdx="2" presStyleCnt="3">
        <dgm:presLayoutVars>
          <dgm:bulletEnabled val="1"/>
        </dgm:presLayoutVars>
      </dgm:prSet>
      <dgm:spPr/>
    </dgm:pt>
    <dgm:pt modelId="{4DD425E5-E9D7-48B1-9166-0E0485A07349}" type="pres">
      <dgm:prSet presAssocID="{870EA911-DD96-45CC-A0C8-BE1A2DC6FDB0}" presName="accent_3" presStyleCnt="0"/>
      <dgm:spPr/>
    </dgm:pt>
    <dgm:pt modelId="{0AA2675E-E76B-4C41-A736-44CC5C8EC563}" type="pres">
      <dgm:prSet presAssocID="{870EA911-DD96-45CC-A0C8-BE1A2DC6FDB0}" presName="accentRepeatNode" presStyleLbl="solidFgAcc1" presStyleIdx="2" presStyleCnt="3"/>
      <dgm:spPr/>
    </dgm:pt>
  </dgm:ptLst>
  <dgm:cxnLst>
    <dgm:cxn modelId="{1AAECB5A-C06F-4FEA-B7CE-B9196233A1B4}" srcId="{1ACD0866-D3C1-467A-B971-9026C661ACDD}" destId="{2BCD6AB3-8F0C-4060-8A65-91CA62BDECE3}" srcOrd="1" destOrd="0" parTransId="{1E63F745-A827-4362-BC1A-A98127C7EFC6}" sibTransId="{05DD78E3-DD3A-4689-B84C-CBB3B07EF7C8}"/>
    <dgm:cxn modelId="{BDA9AFCB-3002-4E86-ABFC-C00B462556BC}" type="presOf" srcId="{870EA911-DD96-45CC-A0C8-BE1A2DC6FDB0}" destId="{BFF19EED-945A-49A8-B2B3-44C37E59C00D}" srcOrd="0" destOrd="0" presId="urn:microsoft.com/office/officeart/2008/layout/VerticalCurvedList"/>
    <dgm:cxn modelId="{44482C5E-FE0B-445F-BBAD-058068B25574}" srcId="{1ACD0866-D3C1-467A-B971-9026C661ACDD}" destId="{870EA911-DD96-45CC-A0C8-BE1A2DC6FDB0}" srcOrd="2" destOrd="0" parTransId="{73CAF890-4D52-4DC9-9D7A-A274EF602163}" sibTransId="{3ADBFE82-7B9C-4F2D-89F8-F5EBAB7AE62E}"/>
    <dgm:cxn modelId="{6E6F26B2-E833-4B5A-8FDC-42D7E85D1CDD}" type="presOf" srcId="{5F66CEE5-23C8-4960-874C-C49A66AC6A36}" destId="{71DAD8BE-B5C0-45AF-84F8-FC6BF3BDD39E}" srcOrd="0" destOrd="0" presId="urn:microsoft.com/office/officeart/2008/layout/VerticalCurvedList"/>
    <dgm:cxn modelId="{A2C1AB4B-773A-4C84-ADE1-525AC382F8F9}" type="presOf" srcId="{2BCD6AB3-8F0C-4060-8A65-91CA62BDECE3}" destId="{DDF41767-E1EA-4BB8-832F-7D069759F4EF}" srcOrd="0" destOrd="0" presId="urn:microsoft.com/office/officeart/2008/layout/VerticalCurvedList"/>
    <dgm:cxn modelId="{D5949C78-8073-4096-AC67-E1CF7808C1A2}" type="presOf" srcId="{1ACD0866-D3C1-467A-B971-9026C661ACDD}" destId="{44622514-7364-404D-B01C-73C98312227A}" srcOrd="0" destOrd="0" presId="urn:microsoft.com/office/officeart/2008/layout/VerticalCurvedList"/>
    <dgm:cxn modelId="{232AE1CD-88A9-4296-BB3B-5066D22608E5}" srcId="{1ACD0866-D3C1-467A-B971-9026C661ACDD}" destId="{5F66CEE5-23C8-4960-874C-C49A66AC6A36}" srcOrd="0" destOrd="0" parTransId="{BE2123BF-D99D-454A-A3E2-5F411FCAD44E}" sibTransId="{9CA871F5-DDCD-4F43-B711-F1B0BE5B40DD}"/>
    <dgm:cxn modelId="{AA5BF00A-9182-4B1A-A386-F08F72E6B2E3}" type="presOf" srcId="{9CA871F5-DDCD-4F43-B711-F1B0BE5B40DD}" destId="{B295A01E-8A37-4B7F-9B30-E5B224531C41}" srcOrd="0" destOrd="0" presId="urn:microsoft.com/office/officeart/2008/layout/VerticalCurvedList"/>
    <dgm:cxn modelId="{F07D3C0B-F97F-4E98-8245-55B22D7D7E6D}" type="presParOf" srcId="{44622514-7364-404D-B01C-73C98312227A}" destId="{729C21AD-6056-4DBA-A9C4-AC5876930958}" srcOrd="0" destOrd="0" presId="urn:microsoft.com/office/officeart/2008/layout/VerticalCurvedList"/>
    <dgm:cxn modelId="{3ED50BEB-4572-4A92-9B4A-C08A43CC4FE4}" type="presParOf" srcId="{729C21AD-6056-4DBA-A9C4-AC5876930958}" destId="{35CBCEFE-CC0E-4C78-8321-D603460C7C31}" srcOrd="0" destOrd="0" presId="urn:microsoft.com/office/officeart/2008/layout/VerticalCurvedList"/>
    <dgm:cxn modelId="{4D020E50-A51B-4308-8221-78E2DAA9427A}" type="presParOf" srcId="{35CBCEFE-CC0E-4C78-8321-D603460C7C31}" destId="{91AE52F3-7C39-4A5E-87FF-1773E5E62C7F}" srcOrd="0" destOrd="0" presId="urn:microsoft.com/office/officeart/2008/layout/VerticalCurvedList"/>
    <dgm:cxn modelId="{368508E9-B3DE-4F84-A667-9581CA8C4577}" type="presParOf" srcId="{35CBCEFE-CC0E-4C78-8321-D603460C7C31}" destId="{B295A01E-8A37-4B7F-9B30-E5B224531C41}" srcOrd="1" destOrd="0" presId="urn:microsoft.com/office/officeart/2008/layout/VerticalCurvedList"/>
    <dgm:cxn modelId="{7C997218-B77F-4AF5-9D19-78997FA2966F}" type="presParOf" srcId="{35CBCEFE-CC0E-4C78-8321-D603460C7C31}" destId="{8C348815-5A39-440C-8B2D-8ADFABAE73D0}" srcOrd="2" destOrd="0" presId="urn:microsoft.com/office/officeart/2008/layout/VerticalCurvedList"/>
    <dgm:cxn modelId="{217518A1-D072-4C28-A022-63273D837166}" type="presParOf" srcId="{35CBCEFE-CC0E-4C78-8321-D603460C7C31}" destId="{6153FA07-E812-4A90-A7F7-1196F91E6B35}" srcOrd="3" destOrd="0" presId="urn:microsoft.com/office/officeart/2008/layout/VerticalCurvedList"/>
    <dgm:cxn modelId="{1D2E1625-58C5-4AFF-BEAE-4066EDEC04EE}" type="presParOf" srcId="{729C21AD-6056-4DBA-A9C4-AC5876930958}" destId="{71DAD8BE-B5C0-45AF-84F8-FC6BF3BDD39E}" srcOrd="1" destOrd="0" presId="urn:microsoft.com/office/officeart/2008/layout/VerticalCurvedList"/>
    <dgm:cxn modelId="{3A361BF6-8643-4F55-BB5D-53251D344CBC}" type="presParOf" srcId="{729C21AD-6056-4DBA-A9C4-AC5876930958}" destId="{9D65E0B4-53C1-401D-A403-87ACD095A9C8}" srcOrd="2" destOrd="0" presId="urn:microsoft.com/office/officeart/2008/layout/VerticalCurvedList"/>
    <dgm:cxn modelId="{B36C0671-964B-471B-9074-B298D8054318}" type="presParOf" srcId="{9D65E0B4-53C1-401D-A403-87ACD095A9C8}" destId="{C44AF132-D697-43F7-BA21-6DB5CC091740}" srcOrd="0" destOrd="0" presId="urn:microsoft.com/office/officeart/2008/layout/VerticalCurvedList"/>
    <dgm:cxn modelId="{28AF82B0-0C16-45B2-A173-C47447F49041}" type="presParOf" srcId="{729C21AD-6056-4DBA-A9C4-AC5876930958}" destId="{DDF41767-E1EA-4BB8-832F-7D069759F4EF}" srcOrd="3" destOrd="0" presId="urn:microsoft.com/office/officeart/2008/layout/VerticalCurvedList"/>
    <dgm:cxn modelId="{E9CECCCB-F3A1-43C4-B807-EB4C6570C21E}" type="presParOf" srcId="{729C21AD-6056-4DBA-A9C4-AC5876930958}" destId="{4E6D6115-DF50-4740-AD7A-F90178DA4C61}" srcOrd="4" destOrd="0" presId="urn:microsoft.com/office/officeart/2008/layout/VerticalCurvedList"/>
    <dgm:cxn modelId="{F005DB28-96AB-460C-8FA7-733756B03547}" type="presParOf" srcId="{4E6D6115-DF50-4740-AD7A-F90178DA4C61}" destId="{CDEB8A2D-9263-47F6-B1A5-DAED89615655}" srcOrd="0" destOrd="0" presId="urn:microsoft.com/office/officeart/2008/layout/VerticalCurvedList"/>
    <dgm:cxn modelId="{62DBC754-B408-4B93-8229-04AE2237F0D7}" type="presParOf" srcId="{729C21AD-6056-4DBA-A9C4-AC5876930958}" destId="{BFF19EED-945A-49A8-B2B3-44C37E59C00D}" srcOrd="5" destOrd="0" presId="urn:microsoft.com/office/officeart/2008/layout/VerticalCurvedList"/>
    <dgm:cxn modelId="{255602EA-AD64-4596-8046-4C6533DAB86A}" type="presParOf" srcId="{729C21AD-6056-4DBA-A9C4-AC5876930958}" destId="{4DD425E5-E9D7-48B1-9166-0E0485A07349}" srcOrd="6" destOrd="0" presId="urn:microsoft.com/office/officeart/2008/layout/VerticalCurvedList"/>
    <dgm:cxn modelId="{DCB0B9D8-DFA5-41EC-8B71-3B3E49486330}" type="presParOf" srcId="{4DD425E5-E9D7-48B1-9166-0E0485A07349}" destId="{0AA2675E-E76B-4C41-A736-44CC5C8EC5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82DC09-EDB3-47BD-9160-16B75AFF4229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9387D230-87BF-406A-9D56-A0BBF9119014}">
      <dgm:prSet/>
      <dgm:spPr/>
      <dgm:t>
        <a:bodyPr/>
        <a:lstStyle/>
        <a:p>
          <a:pPr rtl="0"/>
          <a:r>
            <a:rPr lang="es-MX" smtClean="0"/>
            <a:t>Investigar cómo se relacionan los contenidos entre sí y qué es lo que determinará la organización de todo el espacio educativo.</a:t>
          </a:r>
          <a:endParaRPr lang="es-MX"/>
        </a:p>
      </dgm:t>
    </dgm:pt>
    <dgm:pt modelId="{D71A5D3F-F4D6-47C2-B67A-0D287A41CDF0}" type="parTrans" cxnId="{3BC0E635-D936-4BA1-8733-4C3DC2D2E429}">
      <dgm:prSet/>
      <dgm:spPr/>
      <dgm:t>
        <a:bodyPr/>
        <a:lstStyle/>
        <a:p>
          <a:endParaRPr lang="es-MX"/>
        </a:p>
      </dgm:t>
    </dgm:pt>
    <dgm:pt modelId="{0D176AE8-8D1E-481E-8CDE-38E2F203FF41}" type="sibTrans" cxnId="{3BC0E635-D936-4BA1-8733-4C3DC2D2E429}">
      <dgm:prSet/>
      <dgm:spPr/>
      <dgm:t>
        <a:bodyPr/>
        <a:lstStyle/>
        <a:p>
          <a:endParaRPr lang="es-MX"/>
        </a:p>
      </dgm:t>
    </dgm:pt>
    <dgm:pt modelId="{2D9790BF-097C-41B2-8F6F-1CAF949791E7}">
      <dgm:prSet/>
      <dgm:spPr/>
      <dgm:t>
        <a:bodyPr/>
        <a:lstStyle/>
        <a:p>
          <a:pPr rtl="0"/>
          <a:r>
            <a:rPr lang="es-MX" smtClean="0"/>
            <a:t>Analizar los vínculos entre todas las páginas del sitio y qué es lo que determinará la navegabilidad.</a:t>
          </a:r>
          <a:endParaRPr lang="es-MX"/>
        </a:p>
      </dgm:t>
    </dgm:pt>
    <dgm:pt modelId="{D35B4FEA-29DB-4DD8-8399-8615C0287019}" type="parTrans" cxnId="{D0392E03-BE40-4856-900B-A00708A4FF93}">
      <dgm:prSet/>
      <dgm:spPr/>
      <dgm:t>
        <a:bodyPr/>
        <a:lstStyle/>
        <a:p>
          <a:endParaRPr lang="es-MX"/>
        </a:p>
      </dgm:t>
    </dgm:pt>
    <dgm:pt modelId="{D046509E-3453-4BD8-A9EB-1FCDF59C5485}" type="sibTrans" cxnId="{D0392E03-BE40-4856-900B-A00708A4FF93}">
      <dgm:prSet/>
      <dgm:spPr/>
      <dgm:t>
        <a:bodyPr/>
        <a:lstStyle/>
        <a:p>
          <a:endParaRPr lang="es-MX"/>
        </a:p>
      </dgm:t>
    </dgm:pt>
    <dgm:pt modelId="{F184E78B-78D6-4D54-A532-BAF7C0F4C947}">
      <dgm:prSet/>
      <dgm:spPr/>
      <dgm:t>
        <a:bodyPr/>
        <a:lstStyle/>
        <a:p>
          <a:pPr rtl="0"/>
          <a:r>
            <a:rPr lang="es-MX" smtClean="0"/>
            <a:t>Observar la cantidad de información de que dispone el usuario en cada momento.</a:t>
          </a:r>
          <a:endParaRPr lang="es-MX"/>
        </a:p>
      </dgm:t>
    </dgm:pt>
    <dgm:pt modelId="{EA670A18-63DC-43A2-821E-7FAED7DAED8C}" type="parTrans" cxnId="{88952C14-1537-494E-9D78-CDE60F7C785F}">
      <dgm:prSet/>
      <dgm:spPr/>
      <dgm:t>
        <a:bodyPr/>
        <a:lstStyle/>
        <a:p>
          <a:endParaRPr lang="es-MX"/>
        </a:p>
      </dgm:t>
    </dgm:pt>
    <dgm:pt modelId="{F0F083AE-C9DE-4F79-AA83-537C23D84201}" type="sibTrans" cxnId="{88952C14-1537-494E-9D78-CDE60F7C785F}">
      <dgm:prSet/>
      <dgm:spPr/>
      <dgm:t>
        <a:bodyPr/>
        <a:lstStyle/>
        <a:p>
          <a:endParaRPr lang="es-MX"/>
        </a:p>
      </dgm:t>
    </dgm:pt>
    <dgm:pt modelId="{6BC54049-839B-4D4D-963C-DF7B6D82EC7A}" type="pres">
      <dgm:prSet presAssocID="{2382DC09-EDB3-47BD-9160-16B75AFF4229}" presName="Name0" presStyleCnt="0">
        <dgm:presLayoutVars>
          <dgm:dir/>
          <dgm:animLvl val="lvl"/>
          <dgm:resizeHandles/>
        </dgm:presLayoutVars>
      </dgm:prSet>
      <dgm:spPr/>
    </dgm:pt>
    <dgm:pt modelId="{74152A95-487A-4CF3-8151-EDF6D881100F}" type="pres">
      <dgm:prSet presAssocID="{9387D230-87BF-406A-9D56-A0BBF9119014}" presName="linNode" presStyleCnt="0"/>
      <dgm:spPr/>
    </dgm:pt>
    <dgm:pt modelId="{2756E271-96FD-4D76-B3A0-8791856CF955}" type="pres">
      <dgm:prSet presAssocID="{9387D230-87BF-406A-9D56-A0BBF9119014}" presName="parentShp" presStyleLbl="node1" presStyleIdx="0" presStyleCnt="3" custScaleX="250000" custLinFactNeighborX="54606">
        <dgm:presLayoutVars>
          <dgm:bulletEnabled val="1"/>
        </dgm:presLayoutVars>
      </dgm:prSet>
      <dgm:spPr/>
    </dgm:pt>
    <dgm:pt modelId="{ACFAB6B2-569F-49D8-A0D2-C12511828B26}" type="pres">
      <dgm:prSet presAssocID="{9387D230-87BF-406A-9D56-A0BBF9119014}" presName="childShp" presStyleLbl="bgAccFollowNode1" presStyleIdx="0" presStyleCnt="3">
        <dgm:presLayoutVars>
          <dgm:bulletEnabled val="1"/>
        </dgm:presLayoutVars>
      </dgm:prSet>
      <dgm:spPr/>
    </dgm:pt>
    <dgm:pt modelId="{4D54E3A0-2904-463F-9729-97B22BA93691}" type="pres">
      <dgm:prSet presAssocID="{0D176AE8-8D1E-481E-8CDE-38E2F203FF41}" presName="spacing" presStyleCnt="0"/>
      <dgm:spPr/>
    </dgm:pt>
    <dgm:pt modelId="{2D8B676B-D6B1-4500-A8CB-D5930F250313}" type="pres">
      <dgm:prSet presAssocID="{2D9790BF-097C-41B2-8F6F-1CAF949791E7}" presName="linNode" presStyleCnt="0"/>
      <dgm:spPr/>
    </dgm:pt>
    <dgm:pt modelId="{A1E02DB9-849D-4019-825E-AC685E2111FB}" type="pres">
      <dgm:prSet presAssocID="{2D9790BF-097C-41B2-8F6F-1CAF949791E7}" presName="parentShp" presStyleLbl="node1" presStyleIdx="1" presStyleCnt="3" custScaleX="250000" custLinFactNeighborX="54606">
        <dgm:presLayoutVars>
          <dgm:bulletEnabled val="1"/>
        </dgm:presLayoutVars>
      </dgm:prSet>
      <dgm:spPr/>
    </dgm:pt>
    <dgm:pt modelId="{EB7D5A43-4ED9-4B4F-8A8A-5AD91DF63C7F}" type="pres">
      <dgm:prSet presAssocID="{2D9790BF-097C-41B2-8F6F-1CAF949791E7}" presName="childShp" presStyleLbl="bgAccFollowNode1" presStyleIdx="1" presStyleCnt="3">
        <dgm:presLayoutVars>
          <dgm:bulletEnabled val="1"/>
        </dgm:presLayoutVars>
      </dgm:prSet>
      <dgm:spPr/>
    </dgm:pt>
    <dgm:pt modelId="{3B1CEAEE-CCAA-40A8-BEE4-EC40964BDB9F}" type="pres">
      <dgm:prSet presAssocID="{D046509E-3453-4BD8-A9EB-1FCDF59C5485}" presName="spacing" presStyleCnt="0"/>
      <dgm:spPr/>
    </dgm:pt>
    <dgm:pt modelId="{627E1379-7170-43BE-B3BE-4BB1C3AE12F2}" type="pres">
      <dgm:prSet presAssocID="{F184E78B-78D6-4D54-A532-BAF7C0F4C947}" presName="linNode" presStyleCnt="0"/>
      <dgm:spPr/>
    </dgm:pt>
    <dgm:pt modelId="{6A568BA4-4CE4-452F-B2FD-991E3F9EAC4E}" type="pres">
      <dgm:prSet presAssocID="{F184E78B-78D6-4D54-A532-BAF7C0F4C947}" presName="parentShp" presStyleLbl="node1" presStyleIdx="2" presStyleCnt="3" custScaleX="250000" custLinFactNeighborX="54606">
        <dgm:presLayoutVars>
          <dgm:bulletEnabled val="1"/>
        </dgm:presLayoutVars>
      </dgm:prSet>
      <dgm:spPr/>
    </dgm:pt>
    <dgm:pt modelId="{42FF125B-6689-4392-9BA5-1787E3FDE411}" type="pres">
      <dgm:prSet presAssocID="{F184E78B-78D6-4D54-A532-BAF7C0F4C947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7FF11803-2090-4C16-8C8E-F90A8A055659}" type="presOf" srcId="{9387D230-87BF-406A-9D56-A0BBF9119014}" destId="{2756E271-96FD-4D76-B3A0-8791856CF955}" srcOrd="0" destOrd="0" presId="urn:microsoft.com/office/officeart/2005/8/layout/vList6"/>
    <dgm:cxn modelId="{6865BE47-A325-4913-B12E-5ED41F2EA93F}" type="presOf" srcId="{2D9790BF-097C-41B2-8F6F-1CAF949791E7}" destId="{A1E02DB9-849D-4019-825E-AC685E2111FB}" srcOrd="0" destOrd="0" presId="urn:microsoft.com/office/officeart/2005/8/layout/vList6"/>
    <dgm:cxn modelId="{3BC0E635-D936-4BA1-8733-4C3DC2D2E429}" srcId="{2382DC09-EDB3-47BD-9160-16B75AFF4229}" destId="{9387D230-87BF-406A-9D56-A0BBF9119014}" srcOrd="0" destOrd="0" parTransId="{D71A5D3F-F4D6-47C2-B67A-0D287A41CDF0}" sibTransId="{0D176AE8-8D1E-481E-8CDE-38E2F203FF41}"/>
    <dgm:cxn modelId="{D0392E03-BE40-4856-900B-A00708A4FF93}" srcId="{2382DC09-EDB3-47BD-9160-16B75AFF4229}" destId="{2D9790BF-097C-41B2-8F6F-1CAF949791E7}" srcOrd="1" destOrd="0" parTransId="{D35B4FEA-29DB-4DD8-8399-8615C0287019}" sibTransId="{D046509E-3453-4BD8-A9EB-1FCDF59C5485}"/>
    <dgm:cxn modelId="{6EAB03A2-8B0A-4C50-B9D0-B3203DFBE0CE}" type="presOf" srcId="{2382DC09-EDB3-47BD-9160-16B75AFF4229}" destId="{6BC54049-839B-4D4D-963C-DF7B6D82EC7A}" srcOrd="0" destOrd="0" presId="urn:microsoft.com/office/officeart/2005/8/layout/vList6"/>
    <dgm:cxn modelId="{38A8DF22-460C-448A-8200-B0300A461697}" type="presOf" srcId="{F184E78B-78D6-4D54-A532-BAF7C0F4C947}" destId="{6A568BA4-4CE4-452F-B2FD-991E3F9EAC4E}" srcOrd="0" destOrd="0" presId="urn:microsoft.com/office/officeart/2005/8/layout/vList6"/>
    <dgm:cxn modelId="{88952C14-1537-494E-9D78-CDE60F7C785F}" srcId="{2382DC09-EDB3-47BD-9160-16B75AFF4229}" destId="{F184E78B-78D6-4D54-A532-BAF7C0F4C947}" srcOrd="2" destOrd="0" parTransId="{EA670A18-63DC-43A2-821E-7FAED7DAED8C}" sibTransId="{F0F083AE-C9DE-4F79-AA83-537C23D84201}"/>
    <dgm:cxn modelId="{C791E1CD-F337-493F-AC91-C7E5F895AFFA}" type="presParOf" srcId="{6BC54049-839B-4D4D-963C-DF7B6D82EC7A}" destId="{74152A95-487A-4CF3-8151-EDF6D881100F}" srcOrd="0" destOrd="0" presId="urn:microsoft.com/office/officeart/2005/8/layout/vList6"/>
    <dgm:cxn modelId="{876A5953-0781-44F4-BA4E-77BF0BFAFAFC}" type="presParOf" srcId="{74152A95-487A-4CF3-8151-EDF6D881100F}" destId="{2756E271-96FD-4D76-B3A0-8791856CF955}" srcOrd="0" destOrd="0" presId="urn:microsoft.com/office/officeart/2005/8/layout/vList6"/>
    <dgm:cxn modelId="{64307565-DA8E-4181-96FA-6F36EC5E8276}" type="presParOf" srcId="{74152A95-487A-4CF3-8151-EDF6D881100F}" destId="{ACFAB6B2-569F-49D8-A0D2-C12511828B26}" srcOrd="1" destOrd="0" presId="urn:microsoft.com/office/officeart/2005/8/layout/vList6"/>
    <dgm:cxn modelId="{2ED18A76-B42E-4CAA-9C38-D79E7117D1D2}" type="presParOf" srcId="{6BC54049-839B-4D4D-963C-DF7B6D82EC7A}" destId="{4D54E3A0-2904-463F-9729-97B22BA93691}" srcOrd="1" destOrd="0" presId="urn:microsoft.com/office/officeart/2005/8/layout/vList6"/>
    <dgm:cxn modelId="{4A022EB0-758C-4E3C-9BFE-F9178E44BE41}" type="presParOf" srcId="{6BC54049-839B-4D4D-963C-DF7B6D82EC7A}" destId="{2D8B676B-D6B1-4500-A8CB-D5930F250313}" srcOrd="2" destOrd="0" presId="urn:microsoft.com/office/officeart/2005/8/layout/vList6"/>
    <dgm:cxn modelId="{4AC6BAA1-2EFB-4E21-8577-511B061AF333}" type="presParOf" srcId="{2D8B676B-D6B1-4500-A8CB-D5930F250313}" destId="{A1E02DB9-849D-4019-825E-AC685E2111FB}" srcOrd="0" destOrd="0" presId="urn:microsoft.com/office/officeart/2005/8/layout/vList6"/>
    <dgm:cxn modelId="{C5A13C44-3522-430D-BC48-9DD72A2BD522}" type="presParOf" srcId="{2D8B676B-D6B1-4500-A8CB-D5930F250313}" destId="{EB7D5A43-4ED9-4B4F-8A8A-5AD91DF63C7F}" srcOrd="1" destOrd="0" presId="urn:microsoft.com/office/officeart/2005/8/layout/vList6"/>
    <dgm:cxn modelId="{A8613E65-B63C-4994-9B81-D631D909C698}" type="presParOf" srcId="{6BC54049-839B-4D4D-963C-DF7B6D82EC7A}" destId="{3B1CEAEE-CCAA-40A8-BEE4-EC40964BDB9F}" srcOrd="3" destOrd="0" presId="urn:microsoft.com/office/officeart/2005/8/layout/vList6"/>
    <dgm:cxn modelId="{C82B1540-A37E-4BB6-A59A-D385F1D64F65}" type="presParOf" srcId="{6BC54049-839B-4D4D-963C-DF7B6D82EC7A}" destId="{627E1379-7170-43BE-B3BE-4BB1C3AE12F2}" srcOrd="4" destOrd="0" presId="urn:microsoft.com/office/officeart/2005/8/layout/vList6"/>
    <dgm:cxn modelId="{90E990AF-F1F9-42BA-80B9-52C3106EC11C}" type="presParOf" srcId="{627E1379-7170-43BE-B3BE-4BB1C3AE12F2}" destId="{6A568BA4-4CE4-452F-B2FD-991E3F9EAC4E}" srcOrd="0" destOrd="0" presId="urn:microsoft.com/office/officeart/2005/8/layout/vList6"/>
    <dgm:cxn modelId="{EEC0B399-7AFF-4F06-9775-43B6C961D66A}" type="presParOf" srcId="{627E1379-7170-43BE-B3BE-4BB1C3AE12F2}" destId="{42FF125B-6689-4392-9BA5-1787E3FDE41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41C963-B4A5-43F3-A135-2E54224B89C2}" type="doc">
      <dgm:prSet loTypeId="urn:microsoft.com/office/officeart/2005/8/layout/hProcess4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s-MX"/>
        </a:p>
      </dgm:t>
    </dgm:pt>
    <dgm:pt modelId="{45A7A17B-979E-4366-99AE-0D0439C8826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s-MX" sz="2400" dirty="0" smtClean="0"/>
            <a:t>Planificar el grado de interactividad que han de tener los contenidos.</a:t>
          </a:r>
          <a:endParaRPr lang="es-MX" sz="2400" dirty="0"/>
        </a:p>
      </dgm:t>
    </dgm:pt>
    <dgm:pt modelId="{DF9C005E-5E3E-4F61-921D-B1A3EF45FAC8}" type="parTrans" cxnId="{2DF5EB1B-E796-468D-A38C-89D348194DE4}">
      <dgm:prSet/>
      <dgm:spPr/>
      <dgm:t>
        <a:bodyPr/>
        <a:lstStyle/>
        <a:p>
          <a:endParaRPr lang="es-MX"/>
        </a:p>
      </dgm:t>
    </dgm:pt>
    <dgm:pt modelId="{CC67A25D-C26D-4854-AE50-7439186EEFFE}" type="sibTrans" cxnId="{2DF5EB1B-E796-468D-A38C-89D348194DE4}">
      <dgm:prSet/>
      <dgm:spPr/>
      <dgm:t>
        <a:bodyPr/>
        <a:lstStyle/>
        <a:p>
          <a:endParaRPr lang="es-MX"/>
        </a:p>
      </dgm:t>
    </dgm:pt>
    <dgm:pt modelId="{4C7A6DDC-84BA-409E-B2B6-E41D11E225DE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s-MX" sz="2400" dirty="0" smtClean="0"/>
            <a:t>Seleccionar las ilustraciones que se utilizarán.</a:t>
          </a:r>
          <a:endParaRPr lang="es-MX" sz="2400" dirty="0"/>
        </a:p>
      </dgm:t>
    </dgm:pt>
    <dgm:pt modelId="{6E23143F-DD5A-4E4A-BF37-4892F65C7367}" type="parTrans" cxnId="{194C3328-DA34-4C8B-B720-397F66C1980A}">
      <dgm:prSet/>
      <dgm:spPr/>
      <dgm:t>
        <a:bodyPr/>
        <a:lstStyle/>
        <a:p>
          <a:endParaRPr lang="es-MX"/>
        </a:p>
      </dgm:t>
    </dgm:pt>
    <dgm:pt modelId="{72EE96D3-FA96-4568-8F38-22D868FF260B}" type="sibTrans" cxnId="{194C3328-DA34-4C8B-B720-397F66C1980A}">
      <dgm:prSet/>
      <dgm:spPr/>
      <dgm:t>
        <a:bodyPr/>
        <a:lstStyle/>
        <a:p>
          <a:endParaRPr lang="es-MX"/>
        </a:p>
      </dgm:t>
    </dgm:pt>
    <dgm:pt modelId="{96C80BDE-6369-4AA2-B305-227B0AE0E47D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s-MX" sz="2400" dirty="0" smtClean="0"/>
            <a:t>Definir el tipo de formato que tendrán los contenidos (</a:t>
          </a:r>
          <a:r>
            <a:rPr lang="es-MX" sz="2400" dirty="0" err="1" smtClean="0"/>
            <a:t>html</a:t>
          </a:r>
          <a:r>
            <a:rPr lang="es-MX" sz="2400" dirty="0" smtClean="0"/>
            <a:t>, </a:t>
          </a:r>
          <a:r>
            <a:rPr lang="es-MX" sz="2400" dirty="0" err="1" smtClean="0"/>
            <a:t>pdf</a:t>
          </a:r>
          <a:r>
            <a:rPr lang="es-MX" sz="2400" dirty="0" smtClean="0"/>
            <a:t>, flash, etc.).</a:t>
          </a:r>
          <a:endParaRPr lang="es-MX" sz="2400" dirty="0"/>
        </a:p>
      </dgm:t>
    </dgm:pt>
    <dgm:pt modelId="{6E0B4FFD-C5D1-43A1-8408-9F3D3CCEDA84}" type="parTrans" cxnId="{94F1C5ED-8A98-4C67-8E8D-F23EA5F94B8C}">
      <dgm:prSet/>
      <dgm:spPr/>
      <dgm:t>
        <a:bodyPr/>
        <a:lstStyle/>
        <a:p>
          <a:endParaRPr lang="es-MX"/>
        </a:p>
      </dgm:t>
    </dgm:pt>
    <dgm:pt modelId="{3E506735-01CD-46CE-A865-8A6A29BFD391}" type="sibTrans" cxnId="{94F1C5ED-8A98-4C67-8E8D-F23EA5F94B8C}">
      <dgm:prSet/>
      <dgm:spPr/>
      <dgm:t>
        <a:bodyPr/>
        <a:lstStyle/>
        <a:p>
          <a:endParaRPr lang="es-MX"/>
        </a:p>
      </dgm:t>
    </dgm:pt>
    <dgm:pt modelId="{29CF8F5C-B2B4-44DD-906B-323545684E72}" type="pres">
      <dgm:prSet presAssocID="{7641C963-B4A5-43F3-A135-2E54224B89C2}" presName="Name0" presStyleCnt="0">
        <dgm:presLayoutVars>
          <dgm:dir/>
          <dgm:animLvl val="lvl"/>
          <dgm:resizeHandles val="exact"/>
        </dgm:presLayoutVars>
      </dgm:prSet>
      <dgm:spPr/>
    </dgm:pt>
    <dgm:pt modelId="{CE8FE457-C83A-4A24-A34B-5943BFDE7ABF}" type="pres">
      <dgm:prSet presAssocID="{7641C963-B4A5-43F3-A135-2E54224B89C2}" presName="tSp" presStyleCnt="0"/>
      <dgm:spPr/>
    </dgm:pt>
    <dgm:pt modelId="{3B0C1B7F-44E7-4598-B077-3B376897E86F}" type="pres">
      <dgm:prSet presAssocID="{7641C963-B4A5-43F3-A135-2E54224B89C2}" presName="bSp" presStyleCnt="0"/>
      <dgm:spPr/>
    </dgm:pt>
    <dgm:pt modelId="{7AAF342D-488F-44C2-85C7-B4463DCE12A5}" type="pres">
      <dgm:prSet presAssocID="{7641C963-B4A5-43F3-A135-2E54224B89C2}" presName="process" presStyleCnt="0"/>
      <dgm:spPr/>
    </dgm:pt>
    <dgm:pt modelId="{502DC64C-F91C-477A-9027-D9CBCE8DA2A6}" type="pres">
      <dgm:prSet presAssocID="{45A7A17B-979E-4366-99AE-0D0439C8826C}" presName="composite1" presStyleCnt="0"/>
      <dgm:spPr/>
    </dgm:pt>
    <dgm:pt modelId="{4CF4E258-8BDB-4E84-9ACD-B866F6C2AE5C}" type="pres">
      <dgm:prSet presAssocID="{45A7A17B-979E-4366-99AE-0D0439C8826C}" presName="dummyNode1" presStyleLbl="node1" presStyleIdx="0" presStyleCnt="3"/>
      <dgm:spPr/>
    </dgm:pt>
    <dgm:pt modelId="{505C1265-EA62-4926-8041-DE8B4BA48599}" type="pres">
      <dgm:prSet presAssocID="{45A7A17B-979E-4366-99AE-0D0439C8826C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098FAA-0977-4886-AEB0-3D3E7DD21EE6}" type="pres">
      <dgm:prSet presAssocID="{45A7A17B-979E-4366-99AE-0D0439C8826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8B822A-6F35-48D3-9E64-7DC9F3CC9DFC}" type="pres">
      <dgm:prSet presAssocID="{45A7A17B-979E-4366-99AE-0D0439C8826C}" presName="parentNode1" presStyleLbl="node1" presStyleIdx="0" presStyleCnt="3" custScaleY="281900">
        <dgm:presLayoutVars>
          <dgm:chMax val="1"/>
          <dgm:bulletEnabled val="1"/>
        </dgm:presLayoutVars>
      </dgm:prSet>
      <dgm:spPr/>
    </dgm:pt>
    <dgm:pt modelId="{387ED8F2-29BE-4535-B24E-AD386911F7A6}" type="pres">
      <dgm:prSet presAssocID="{45A7A17B-979E-4366-99AE-0D0439C8826C}" presName="connSite1" presStyleCnt="0"/>
      <dgm:spPr/>
    </dgm:pt>
    <dgm:pt modelId="{7CB22FCF-693E-4168-96CC-AB18235F9164}" type="pres">
      <dgm:prSet presAssocID="{CC67A25D-C26D-4854-AE50-7439186EEFFE}" presName="Name9" presStyleLbl="sibTrans2D1" presStyleIdx="0" presStyleCnt="2" custScaleX="92930" custLinFactNeighborX="2988" custLinFactNeighborY="-16391"/>
      <dgm:spPr/>
    </dgm:pt>
    <dgm:pt modelId="{0EB32139-2C6A-46AC-8751-813023ADD879}" type="pres">
      <dgm:prSet presAssocID="{4C7A6DDC-84BA-409E-B2B6-E41D11E225DE}" presName="composite2" presStyleCnt="0"/>
      <dgm:spPr/>
    </dgm:pt>
    <dgm:pt modelId="{DDABA711-49B5-4E55-AC74-01A0DAB88941}" type="pres">
      <dgm:prSet presAssocID="{4C7A6DDC-84BA-409E-B2B6-E41D11E225DE}" presName="dummyNode2" presStyleLbl="node1" presStyleIdx="0" presStyleCnt="3"/>
      <dgm:spPr/>
    </dgm:pt>
    <dgm:pt modelId="{712B4AD1-CE73-43F9-B5E6-F315D4F30922}" type="pres">
      <dgm:prSet presAssocID="{4C7A6DDC-84BA-409E-B2B6-E41D11E225DE}" presName="childNode2" presStyleLbl="bgAcc1" presStyleIdx="1" presStyleCnt="3" custLinFactNeighborX="11755" custLinFactNeighborY="-611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3DE2D9-5879-44CD-BC3A-B5CA75F161E5}" type="pres">
      <dgm:prSet presAssocID="{4C7A6DDC-84BA-409E-B2B6-E41D11E225D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C7B419-9848-4BB8-B4F7-2D00F5655F47}" type="pres">
      <dgm:prSet presAssocID="{4C7A6DDC-84BA-409E-B2B6-E41D11E225DE}" presName="parentNode2" presStyleLbl="node1" presStyleIdx="1" presStyleCnt="3" custScaleY="321499" custLinFactNeighborX="-8378" custLinFactNeighborY="18298">
        <dgm:presLayoutVars>
          <dgm:chMax val="0"/>
          <dgm:bulletEnabled val="1"/>
        </dgm:presLayoutVars>
      </dgm:prSet>
      <dgm:spPr/>
    </dgm:pt>
    <dgm:pt modelId="{8AF169E0-E3A0-4237-A62D-A8F0203F0186}" type="pres">
      <dgm:prSet presAssocID="{4C7A6DDC-84BA-409E-B2B6-E41D11E225DE}" presName="connSite2" presStyleCnt="0"/>
      <dgm:spPr/>
    </dgm:pt>
    <dgm:pt modelId="{03CE5F7C-6950-4A3A-8A6A-ED8AD5F4B5B9}" type="pres">
      <dgm:prSet presAssocID="{72EE96D3-FA96-4568-8F38-22D868FF260B}" presName="Name18" presStyleLbl="sibTrans2D1" presStyleIdx="1" presStyleCnt="2" custLinFactNeighborX="3257" custLinFactNeighborY="7898"/>
      <dgm:spPr/>
    </dgm:pt>
    <dgm:pt modelId="{C822CA06-53EF-4566-B0D3-F97186E72BA4}" type="pres">
      <dgm:prSet presAssocID="{96C80BDE-6369-4AA2-B305-227B0AE0E47D}" presName="composite1" presStyleCnt="0"/>
      <dgm:spPr/>
    </dgm:pt>
    <dgm:pt modelId="{F25072DC-B687-4983-997B-38D08B3B41D4}" type="pres">
      <dgm:prSet presAssocID="{96C80BDE-6369-4AA2-B305-227B0AE0E47D}" presName="dummyNode1" presStyleLbl="node1" presStyleIdx="1" presStyleCnt="3"/>
      <dgm:spPr/>
    </dgm:pt>
    <dgm:pt modelId="{8CF75BB6-4D8D-4A5F-B813-8A6976008AFA}" type="pres">
      <dgm:prSet presAssocID="{96C80BDE-6369-4AA2-B305-227B0AE0E47D}" presName="childNode1" presStyleLbl="bgAcc1" presStyleIdx="2" presStyleCnt="3">
        <dgm:presLayoutVars>
          <dgm:bulletEnabled val="1"/>
        </dgm:presLayoutVars>
      </dgm:prSet>
      <dgm:spPr/>
    </dgm:pt>
    <dgm:pt modelId="{50E6F610-7D27-4291-AA87-0C2600D75994}" type="pres">
      <dgm:prSet presAssocID="{96C80BDE-6369-4AA2-B305-227B0AE0E47D}" presName="childNode1tx" presStyleLbl="bgAcc1" presStyleIdx="2" presStyleCnt="3">
        <dgm:presLayoutVars>
          <dgm:bulletEnabled val="1"/>
        </dgm:presLayoutVars>
      </dgm:prSet>
      <dgm:spPr/>
    </dgm:pt>
    <dgm:pt modelId="{8A49C407-647D-4E5A-9EB4-E20392F751DA}" type="pres">
      <dgm:prSet presAssocID="{96C80BDE-6369-4AA2-B305-227B0AE0E47D}" presName="parentNode1" presStyleLbl="node1" presStyleIdx="2" presStyleCnt="3" custScaleY="350265">
        <dgm:presLayoutVars>
          <dgm:chMax val="1"/>
          <dgm:bulletEnabled val="1"/>
        </dgm:presLayoutVars>
      </dgm:prSet>
      <dgm:spPr/>
    </dgm:pt>
    <dgm:pt modelId="{ED5B6738-B936-467C-98C5-BA4D7B67A017}" type="pres">
      <dgm:prSet presAssocID="{96C80BDE-6369-4AA2-B305-227B0AE0E47D}" presName="connSite1" presStyleCnt="0"/>
      <dgm:spPr/>
    </dgm:pt>
  </dgm:ptLst>
  <dgm:cxnLst>
    <dgm:cxn modelId="{2DF5EB1B-E796-468D-A38C-89D348194DE4}" srcId="{7641C963-B4A5-43F3-A135-2E54224B89C2}" destId="{45A7A17B-979E-4366-99AE-0D0439C8826C}" srcOrd="0" destOrd="0" parTransId="{DF9C005E-5E3E-4F61-921D-B1A3EF45FAC8}" sibTransId="{CC67A25D-C26D-4854-AE50-7439186EEFFE}"/>
    <dgm:cxn modelId="{94F1C5ED-8A98-4C67-8E8D-F23EA5F94B8C}" srcId="{7641C963-B4A5-43F3-A135-2E54224B89C2}" destId="{96C80BDE-6369-4AA2-B305-227B0AE0E47D}" srcOrd="2" destOrd="0" parTransId="{6E0B4FFD-C5D1-43A1-8408-9F3D3CCEDA84}" sibTransId="{3E506735-01CD-46CE-A865-8A6A29BFD391}"/>
    <dgm:cxn modelId="{7AA5CE61-1E51-4745-810D-EA2A6C2F3AD0}" type="presOf" srcId="{45A7A17B-979E-4366-99AE-0D0439C8826C}" destId="{028B822A-6F35-48D3-9E64-7DC9F3CC9DFC}" srcOrd="0" destOrd="0" presId="urn:microsoft.com/office/officeart/2005/8/layout/hProcess4"/>
    <dgm:cxn modelId="{97F7D8EC-4AE7-4569-94A2-F4A8CD72070E}" type="presOf" srcId="{96C80BDE-6369-4AA2-B305-227B0AE0E47D}" destId="{8A49C407-647D-4E5A-9EB4-E20392F751DA}" srcOrd="0" destOrd="0" presId="urn:microsoft.com/office/officeart/2005/8/layout/hProcess4"/>
    <dgm:cxn modelId="{8B898980-D40F-40FE-8204-B0E9B03FF1FA}" type="presOf" srcId="{7641C963-B4A5-43F3-A135-2E54224B89C2}" destId="{29CF8F5C-B2B4-44DD-906B-323545684E72}" srcOrd="0" destOrd="0" presId="urn:microsoft.com/office/officeart/2005/8/layout/hProcess4"/>
    <dgm:cxn modelId="{43F89C61-DB5F-47E4-ACA2-93400228F67E}" type="presOf" srcId="{72EE96D3-FA96-4568-8F38-22D868FF260B}" destId="{03CE5F7C-6950-4A3A-8A6A-ED8AD5F4B5B9}" srcOrd="0" destOrd="0" presId="urn:microsoft.com/office/officeart/2005/8/layout/hProcess4"/>
    <dgm:cxn modelId="{409C02DF-C13B-453F-9040-5567883243B5}" type="presOf" srcId="{4C7A6DDC-84BA-409E-B2B6-E41D11E225DE}" destId="{1BC7B419-9848-4BB8-B4F7-2D00F5655F47}" srcOrd="0" destOrd="0" presId="urn:microsoft.com/office/officeart/2005/8/layout/hProcess4"/>
    <dgm:cxn modelId="{19BC4E16-6301-45BA-BCD7-0B6E34249D7D}" type="presOf" srcId="{CC67A25D-C26D-4854-AE50-7439186EEFFE}" destId="{7CB22FCF-693E-4168-96CC-AB18235F9164}" srcOrd="0" destOrd="0" presId="urn:microsoft.com/office/officeart/2005/8/layout/hProcess4"/>
    <dgm:cxn modelId="{194C3328-DA34-4C8B-B720-397F66C1980A}" srcId="{7641C963-B4A5-43F3-A135-2E54224B89C2}" destId="{4C7A6DDC-84BA-409E-B2B6-E41D11E225DE}" srcOrd="1" destOrd="0" parTransId="{6E23143F-DD5A-4E4A-BF37-4892F65C7367}" sibTransId="{72EE96D3-FA96-4568-8F38-22D868FF260B}"/>
    <dgm:cxn modelId="{4FBD8D5F-8951-4BA1-BC98-A1CB8BA55306}" type="presParOf" srcId="{29CF8F5C-B2B4-44DD-906B-323545684E72}" destId="{CE8FE457-C83A-4A24-A34B-5943BFDE7ABF}" srcOrd="0" destOrd="0" presId="urn:microsoft.com/office/officeart/2005/8/layout/hProcess4"/>
    <dgm:cxn modelId="{714B324F-451A-4CD4-B993-54B56D39509E}" type="presParOf" srcId="{29CF8F5C-B2B4-44DD-906B-323545684E72}" destId="{3B0C1B7F-44E7-4598-B077-3B376897E86F}" srcOrd="1" destOrd="0" presId="urn:microsoft.com/office/officeart/2005/8/layout/hProcess4"/>
    <dgm:cxn modelId="{EEB10471-EC22-4CE1-A53E-C142FD5A8F74}" type="presParOf" srcId="{29CF8F5C-B2B4-44DD-906B-323545684E72}" destId="{7AAF342D-488F-44C2-85C7-B4463DCE12A5}" srcOrd="2" destOrd="0" presId="urn:microsoft.com/office/officeart/2005/8/layout/hProcess4"/>
    <dgm:cxn modelId="{1FC3FF3C-B157-4874-991E-FE502A1B65DF}" type="presParOf" srcId="{7AAF342D-488F-44C2-85C7-B4463DCE12A5}" destId="{502DC64C-F91C-477A-9027-D9CBCE8DA2A6}" srcOrd="0" destOrd="0" presId="urn:microsoft.com/office/officeart/2005/8/layout/hProcess4"/>
    <dgm:cxn modelId="{4161378D-9438-4C42-AEFB-196590AD5405}" type="presParOf" srcId="{502DC64C-F91C-477A-9027-D9CBCE8DA2A6}" destId="{4CF4E258-8BDB-4E84-9ACD-B866F6C2AE5C}" srcOrd="0" destOrd="0" presId="urn:microsoft.com/office/officeart/2005/8/layout/hProcess4"/>
    <dgm:cxn modelId="{64776B7C-1BFA-45F6-AB4D-E24CC8563591}" type="presParOf" srcId="{502DC64C-F91C-477A-9027-D9CBCE8DA2A6}" destId="{505C1265-EA62-4926-8041-DE8B4BA48599}" srcOrd="1" destOrd="0" presId="urn:microsoft.com/office/officeart/2005/8/layout/hProcess4"/>
    <dgm:cxn modelId="{BE690D39-B795-4CAB-9B2C-2E82DF8AE0AB}" type="presParOf" srcId="{502DC64C-F91C-477A-9027-D9CBCE8DA2A6}" destId="{DB098FAA-0977-4886-AEB0-3D3E7DD21EE6}" srcOrd="2" destOrd="0" presId="urn:microsoft.com/office/officeart/2005/8/layout/hProcess4"/>
    <dgm:cxn modelId="{C801286E-F38B-45FF-992D-C9E75F3EEB77}" type="presParOf" srcId="{502DC64C-F91C-477A-9027-D9CBCE8DA2A6}" destId="{028B822A-6F35-48D3-9E64-7DC9F3CC9DFC}" srcOrd="3" destOrd="0" presId="urn:microsoft.com/office/officeart/2005/8/layout/hProcess4"/>
    <dgm:cxn modelId="{6C8ECCF4-8AC2-4054-8E09-894EC5C1E84A}" type="presParOf" srcId="{502DC64C-F91C-477A-9027-D9CBCE8DA2A6}" destId="{387ED8F2-29BE-4535-B24E-AD386911F7A6}" srcOrd="4" destOrd="0" presId="urn:microsoft.com/office/officeart/2005/8/layout/hProcess4"/>
    <dgm:cxn modelId="{FC3E5978-5324-428F-B4D0-0F57A6BD542B}" type="presParOf" srcId="{7AAF342D-488F-44C2-85C7-B4463DCE12A5}" destId="{7CB22FCF-693E-4168-96CC-AB18235F9164}" srcOrd="1" destOrd="0" presId="urn:microsoft.com/office/officeart/2005/8/layout/hProcess4"/>
    <dgm:cxn modelId="{1C3C2D28-7833-47D6-A55D-2484771AE5B0}" type="presParOf" srcId="{7AAF342D-488F-44C2-85C7-B4463DCE12A5}" destId="{0EB32139-2C6A-46AC-8751-813023ADD879}" srcOrd="2" destOrd="0" presId="urn:microsoft.com/office/officeart/2005/8/layout/hProcess4"/>
    <dgm:cxn modelId="{C29438C2-A364-4DD9-AD47-B5664D417B73}" type="presParOf" srcId="{0EB32139-2C6A-46AC-8751-813023ADD879}" destId="{DDABA711-49B5-4E55-AC74-01A0DAB88941}" srcOrd="0" destOrd="0" presId="urn:microsoft.com/office/officeart/2005/8/layout/hProcess4"/>
    <dgm:cxn modelId="{0F3F409D-F0D0-4E49-93F2-A8C5A1051D45}" type="presParOf" srcId="{0EB32139-2C6A-46AC-8751-813023ADD879}" destId="{712B4AD1-CE73-43F9-B5E6-F315D4F30922}" srcOrd="1" destOrd="0" presId="urn:microsoft.com/office/officeart/2005/8/layout/hProcess4"/>
    <dgm:cxn modelId="{03CA1AEA-6F2D-4972-8EC6-F06F35D031E7}" type="presParOf" srcId="{0EB32139-2C6A-46AC-8751-813023ADD879}" destId="{7C3DE2D9-5879-44CD-BC3A-B5CA75F161E5}" srcOrd="2" destOrd="0" presId="urn:microsoft.com/office/officeart/2005/8/layout/hProcess4"/>
    <dgm:cxn modelId="{68BFACED-4638-48BF-BD8B-F4886BCE7E12}" type="presParOf" srcId="{0EB32139-2C6A-46AC-8751-813023ADD879}" destId="{1BC7B419-9848-4BB8-B4F7-2D00F5655F47}" srcOrd="3" destOrd="0" presId="urn:microsoft.com/office/officeart/2005/8/layout/hProcess4"/>
    <dgm:cxn modelId="{3BCA7A6D-E60A-421A-8636-BFE58309D772}" type="presParOf" srcId="{0EB32139-2C6A-46AC-8751-813023ADD879}" destId="{8AF169E0-E3A0-4237-A62D-A8F0203F0186}" srcOrd="4" destOrd="0" presId="urn:microsoft.com/office/officeart/2005/8/layout/hProcess4"/>
    <dgm:cxn modelId="{E608D81C-3205-485E-9790-9A763B5334DF}" type="presParOf" srcId="{7AAF342D-488F-44C2-85C7-B4463DCE12A5}" destId="{03CE5F7C-6950-4A3A-8A6A-ED8AD5F4B5B9}" srcOrd="3" destOrd="0" presId="urn:microsoft.com/office/officeart/2005/8/layout/hProcess4"/>
    <dgm:cxn modelId="{1F9909FD-53D3-4BED-8590-D9A79495B361}" type="presParOf" srcId="{7AAF342D-488F-44C2-85C7-B4463DCE12A5}" destId="{C822CA06-53EF-4566-B0D3-F97186E72BA4}" srcOrd="4" destOrd="0" presId="urn:microsoft.com/office/officeart/2005/8/layout/hProcess4"/>
    <dgm:cxn modelId="{FA8C9AA7-8178-4BBB-8ED4-EECDEE2779EE}" type="presParOf" srcId="{C822CA06-53EF-4566-B0D3-F97186E72BA4}" destId="{F25072DC-B687-4983-997B-38D08B3B41D4}" srcOrd="0" destOrd="0" presId="urn:microsoft.com/office/officeart/2005/8/layout/hProcess4"/>
    <dgm:cxn modelId="{BD2600F9-9693-4927-832B-A89176F0FF39}" type="presParOf" srcId="{C822CA06-53EF-4566-B0D3-F97186E72BA4}" destId="{8CF75BB6-4D8D-4A5F-B813-8A6976008AFA}" srcOrd="1" destOrd="0" presId="urn:microsoft.com/office/officeart/2005/8/layout/hProcess4"/>
    <dgm:cxn modelId="{1D86AA23-17B7-4786-A343-DAFD034705D0}" type="presParOf" srcId="{C822CA06-53EF-4566-B0D3-F97186E72BA4}" destId="{50E6F610-7D27-4291-AA87-0C2600D75994}" srcOrd="2" destOrd="0" presId="urn:microsoft.com/office/officeart/2005/8/layout/hProcess4"/>
    <dgm:cxn modelId="{7AB4571B-A698-41FA-B0E5-126C97AB4E76}" type="presParOf" srcId="{C822CA06-53EF-4566-B0D3-F97186E72BA4}" destId="{8A49C407-647D-4E5A-9EB4-E20392F751DA}" srcOrd="3" destOrd="0" presId="urn:microsoft.com/office/officeart/2005/8/layout/hProcess4"/>
    <dgm:cxn modelId="{3BA37EF7-202D-46DF-BF60-AA929852A472}" type="presParOf" srcId="{C822CA06-53EF-4566-B0D3-F97186E72BA4}" destId="{ED5B6738-B936-467C-98C5-BA4D7B67A01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38110C-A44F-42F3-B48A-2A1C431C571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761835D-5969-4955-92BA-89B43453CEEE}">
      <dgm:prSet phldrT="[Texto]"/>
      <dgm:spPr>
        <a:solidFill>
          <a:schemeClr val="accent2"/>
        </a:solidFill>
      </dgm:spPr>
      <dgm:t>
        <a:bodyPr/>
        <a:lstStyle/>
        <a:p>
          <a:r>
            <a:rPr lang="es-MX" dirty="0" smtClean="0"/>
            <a:t>El Usuario</a:t>
          </a:r>
          <a:endParaRPr lang="es-MX" dirty="0"/>
        </a:p>
      </dgm:t>
    </dgm:pt>
    <dgm:pt modelId="{1B015EA5-3F74-4295-8582-438797534397}" type="parTrans" cxnId="{E32D413F-F56C-414A-9619-134FF360E4A3}">
      <dgm:prSet/>
      <dgm:spPr/>
      <dgm:t>
        <a:bodyPr/>
        <a:lstStyle/>
        <a:p>
          <a:endParaRPr lang="es-MX"/>
        </a:p>
      </dgm:t>
    </dgm:pt>
    <dgm:pt modelId="{B7472270-C787-4278-9DE3-460D5E0DDF6D}" type="sibTrans" cxnId="{E32D413F-F56C-414A-9619-134FF360E4A3}">
      <dgm:prSet/>
      <dgm:spPr/>
      <dgm:t>
        <a:bodyPr/>
        <a:lstStyle/>
        <a:p>
          <a:endParaRPr lang="es-MX"/>
        </a:p>
      </dgm:t>
    </dgm:pt>
    <dgm:pt modelId="{23FD5FE9-A5A7-4FF5-BFA1-FDBB27EC5F8B}">
      <dgm:prSet phldrT="[Texto]"/>
      <dgm:spPr>
        <a:solidFill>
          <a:schemeClr val="tx2"/>
        </a:solidFill>
      </dgm:spPr>
      <dgm:t>
        <a:bodyPr/>
        <a:lstStyle/>
        <a:p>
          <a:r>
            <a:rPr lang="es-MX" dirty="0" smtClean="0"/>
            <a:t>Plataforma</a:t>
          </a:r>
          <a:endParaRPr lang="es-MX" dirty="0"/>
        </a:p>
      </dgm:t>
    </dgm:pt>
    <dgm:pt modelId="{99A020A7-CE91-433B-BC1D-FAA0AFE24F8A}" type="parTrans" cxnId="{FCB5B9C2-E687-42E7-A642-7E31BEE27C30}">
      <dgm:prSet/>
      <dgm:spPr/>
      <dgm:t>
        <a:bodyPr/>
        <a:lstStyle/>
        <a:p>
          <a:endParaRPr lang="es-MX"/>
        </a:p>
      </dgm:t>
    </dgm:pt>
    <dgm:pt modelId="{5013D154-F8C9-42C6-B000-2617A4C77121}" type="sibTrans" cxnId="{FCB5B9C2-E687-42E7-A642-7E31BEE27C30}">
      <dgm:prSet/>
      <dgm:spPr/>
      <dgm:t>
        <a:bodyPr/>
        <a:lstStyle/>
        <a:p>
          <a:endParaRPr lang="es-MX"/>
        </a:p>
      </dgm:t>
    </dgm:pt>
    <dgm:pt modelId="{7427DE08-3000-4026-A5C2-5D01A20FFA31}">
      <dgm:prSet phldrT="[Texto]"/>
      <dgm:spPr>
        <a:solidFill>
          <a:schemeClr val="tx2"/>
        </a:solidFill>
      </dgm:spPr>
      <dgm:t>
        <a:bodyPr/>
        <a:lstStyle/>
        <a:p>
          <a:r>
            <a:rPr lang="es-MX" dirty="0" smtClean="0"/>
            <a:t>El Material didáctico</a:t>
          </a:r>
          <a:endParaRPr lang="es-MX" dirty="0"/>
        </a:p>
      </dgm:t>
    </dgm:pt>
    <dgm:pt modelId="{611C2AAE-C4EF-4CC5-805C-71C82CF87D6D}" type="parTrans" cxnId="{BD0F8A0D-3A7A-47C1-B4A8-46A9275C80F9}">
      <dgm:prSet/>
      <dgm:spPr/>
      <dgm:t>
        <a:bodyPr/>
        <a:lstStyle/>
        <a:p>
          <a:endParaRPr lang="es-MX"/>
        </a:p>
      </dgm:t>
    </dgm:pt>
    <dgm:pt modelId="{61978CB2-59A1-4E87-ADD0-0502A95EB4F5}" type="sibTrans" cxnId="{BD0F8A0D-3A7A-47C1-B4A8-46A9275C80F9}">
      <dgm:prSet/>
      <dgm:spPr/>
      <dgm:t>
        <a:bodyPr/>
        <a:lstStyle/>
        <a:p>
          <a:endParaRPr lang="es-MX"/>
        </a:p>
      </dgm:t>
    </dgm:pt>
    <dgm:pt modelId="{26B6979A-4FC3-4C8B-AB6D-4F2ABE2B6939}">
      <dgm:prSet/>
      <dgm:spPr>
        <a:solidFill>
          <a:schemeClr val="accent2"/>
        </a:solidFill>
      </dgm:spPr>
      <dgm:t>
        <a:bodyPr/>
        <a:lstStyle/>
        <a:p>
          <a:r>
            <a:rPr lang="es-MX" dirty="0" smtClean="0"/>
            <a:t>Usabilidad</a:t>
          </a:r>
          <a:endParaRPr lang="es-MX" dirty="0"/>
        </a:p>
      </dgm:t>
    </dgm:pt>
    <dgm:pt modelId="{5104B158-3FE7-4A5C-A295-FA853D56E7B9}" type="parTrans" cxnId="{D2BAC049-9C67-44CB-ACAE-8B7B38B32A42}">
      <dgm:prSet/>
      <dgm:spPr/>
      <dgm:t>
        <a:bodyPr/>
        <a:lstStyle/>
        <a:p>
          <a:endParaRPr lang="es-MX"/>
        </a:p>
      </dgm:t>
    </dgm:pt>
    <dgm:pt modelId="{FDAA30AE-6973-4521-8A09-B0AA11BAD3C6}" type="sibTrans" cxnId="{D2BAC049-9C67-44CB-ACAE-8B7B38B32A42}">
      <dgm:prSet/>
      <dgm:spPr/>
      <dgm:t>
        <a:bodyPr/>
        <a:lstStyle/>
        <a:p>
          <a:endParaRPr lang="es-MX"/>
        </a:p>
      </dgm:t>
    </dgm:pt>
    <dgm:pt modelId="{645A7B99-5A57-41F4-9FEB-A09E6ADCA79B}" type="pres">
      <dgm:prSet presAssocID="{1F38110C-A44F-42F3-B48A-2A1C431C571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3E3612B-92FE-4B36-A1A1-F2171D895240}" type="pres">
      <dgm:prSet presAssocID="{F761835D-5969-4955-92BA-89B43453CEEE}" presName="comp" presStyleCnt="0"/>
      <dgm:spPr/>
    </dgm:pt>
    <dgm:pt modelId="{D240781A-F061-4E0A-A9FE-EE8E9A499813}" type="pres">
      <dgm:prSet presAssocID="{F761835D-5969-4955-92BA-89B43453CEEE}" presName="box" presStyleLbl="node1" presStyleIdx="0" presStyleCnt="4"/>
      <dgm:spPr/>
      <dgm:t>
        <a:bodyPr/>
        <a:lstStyle/>
        <a:p>
          <a:endParaRPr lang="es-MX"/>
        </a:p>
      </dgm:t>
    </dgm:pt>
    <dgm:pt modelId="{5265E26F-16E1-4D92-92AD-1F07FAB7A4E0}" type="pres">
      <dgm:prSet presAssocID="{F761835D-5969-4955-92BA-89B43453CEEE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8F3B7AC-AD8B-4C98-BE8E-E32F67248878}" type="pres">
      <dgm:prSet presAssocID="{F761835D-5969-4955-92BA-89B43453CEE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A15C2A-C95D-4786-8015-D4310A1FFFB1}" type="pres">
      <dgm:prSet presAssocID="{B7472270-C787-4278-9DE3-460D5E0DDF6D}" presName="spacer" presStyleCnt="0"/>
      <dgm:spPr/>
    </dgm:pt>
    <dgm:pt modelId="{3D3C9040-440D-428D-A738-2A3E8CFB215F}" type="pres">
      <dgm:prSet presAssocID="{23FD5FE9-A5A7-4FF5-BFA1-FDBB27EC5F8B}" presName="comp" presStyleCnt="0"/>
      <dgm:spPr/>
    </dgm:pt>
    <dgm:pt modelId="{907EC121-F9EE-4294-8C43-6AA5608A2688}" type="pres">
      <dgm:prSet presAssocID="{23FD5FE9-A5A7-4FF5-BFA1-FDBB27EC5F8B}" presName="box" presStyleLbl="node1" presStyleIdx="1" presStyleCnt="4"/>
      <dgm:spPr/>
      <dgm:t>
        <a:bodyPr/>
        <a:lstStyle/>
        <a:p>
          <a:endParaRPr lang="es-MX"/>
        </a:p>
      </dgm:t>
    </dgm:pt>
    <dgm:pt modelId="{74B3B2B8-47AB-4914-BA38-D6EEF0CBBB34}" type="pres">
      <dgm:prSet presAssocID="{23FD5FE9-A5A7-4FF5-BFA1-FDBB27EC5F8B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A43A40C-51AE-4246-8810-46D39B55CD97}" type="pres">
      <dgm:prSet presAssocID="{23FD5FE9-A5A7-4FF5-BFA1-FDBB27EC5F8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0C2ED44-55FF-48C9-8BA1-994C19359825}" type="pres">
      <dgm:prSet presAssocID="{5013D154-F8C9-42C6-B000-2617A4C77121}" presName="spacer" presStyleCnt="0"/>
      <dgm:spPr/>
    </dgm:pt>
    <dgm:pt modelId="{E29E6920-FDD8-4501-8BF5-6873E4EF8A56}" type="pres">
      <dgm:prSet presAssocID="{26B6979A-4FC3-4C8B-AB6D-4F2ABE2B6939}" presName="comp" presStyleCnt="0"/>
      <dgm:spPr/>
    </dgm:pt>
    <dgm:pt modelId="{E1404DA2-FA5A-426C-98F2-AC9990C0B744}" type="pres">
      <dgm:prSet presAssocID="{26B6979A-4FC3-4C8B-AB6D-4F2ABE2B6939}" presName="box" presStyleLbl="node1" presStyleIdx="2" presStyleCnt="4"/>
      <dgm:spPr/>
      <dgm:t>
        <a:bodyPr/>
        <a:lstStyle/>
        <a:p>
          <a:endParaRPr lang="es-MX"/>
        </a:p>
      </dgm:t>
    </dgm:pt>
    <dgm:pt modelId="{BD100441-E9D1-496B-8AAA-21F8D4DA2AF4}" type="pres">
      <dgm:prSet presAssocID="{26B6979A-4FC3-4C8B-AB6D-4F2ABE2B6939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B15E629-3F9F-4C76-9D41-7835A1D7087C}" type="pres">
      <dgm:prSet presAssocID="{26B6979A-4FC3-4C8B-AB6D-4F2ABE2B6939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57E765D-75AF-4AF2-AEA7-4132B6FB83C3}" type="pres">
      <dgm:prSet presAssocID="{FDAA30AE-6973-4521-8A09-B0AA11BAD3C6}" presName="spacer" presStyleCnt="0"/>
      <dgm:spPr/>
    </dgm:pt>
    <dgm:pt modelId="{B9197275-3139-4E67-B221-E065993ACEE7}" type="pres">
      <dgm:prSet presAssocID="{7427DE08-3000-4026-A5C2-5D01A20FFA31}" presName="comp" presStyleCnt="0"/>
      <dgm:spPr/>
    </dgm:pt>
    <dgm:pt modelId="{93E5881A-AD21-4B28-A5D4-0F258F5F252F}" type="pres">
      <dgm:prSet presAssocID="{7427DE08-3000-4026-A5C2-5D01A20FFA31}" presName="box" presStyleLbl="node1" presStyleIdx="3" presStyleCnt="4"/>
      <dgm:spPr/>
      <dgm:t>
        <a:bodyPr/>
        <a:lstStyle/>
        <a:p>
          <a:endParaRPr lang="es-MX"/>
        </a:p>
      </dgm:t>
    </dgm:pt>
    <dgm:pt modelId="{4D08B7B6-4518-460F-89A0-ADF4B897B4FD}" type="pres">
      <dgm:prSet presAssocID="{7427DE08-3000-4026-A5C2-5D01A20FFA31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E50D135-32D6-4C20-BD8F-DB113831F47B}" type="pres">
      <dgm:prSet presAssocID="{7427DE08-3000-4026-A5C2-5D01A20FFA3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2BAC049-9C67-44CB-ACAE-8B7B38B32A42}" srcId="{1F38110C-A44F-42F3-B48A-2A1C431C5710}" destId="{26B6979A-4FC3-4C8B-AB6D-4F2ABE2B6939}" srcOrd="2" destOrd="0" parTransId="{5104B158-3FE7-4A5C-A295-FA853D56E7B9}" sibTransId="{FDAA30AE-6973-4521-8A09-B0AA11BAD3C6}"/>
    <dgm:cxn modelId="{BD0F8A0D-3A7A-47C1-B4A8-46A9275C80F9}" srcId="{1F38110C-A44F-42F3-B48A-2A1C431C5710}" destId="{7427DE08-3000-4026-A5C2-5D01A20FFA31}" srcOrd="3" destOrd="0" parTransId="{611C2AAE-C4EF-4CC5-805C-71C82CF87D6D}" sibTransId="{61978CB2-59A1-4E87-ADD0-0502A95EB4F5}"/>
    <dgm:cxn modelId="{5E569CD2-9D4E-42A2-B590-5BB259AEC070}" type="presOf" srcId="{1F38110C-A44F-42F3-B48A-2A1C431C5710}" destId="{645A7B99-5A57-41F4-9FEB-A09E6ADCA79B}" srcOrd="0" destOrd="0" presId="urn:microsoft.com/office/officeart/2005/8/layout/vList4"/>
    <dgm:cxn modelId="{FD3DE488-35E9-4E4F-A7C6-3BE24C7D5DC4}" type="presOf" srcId="{23FD5FE9-A5A7-4FF5-BFA1-FDBB27EC5F8B}" destId="{CA43A40C-51AE-4246-8810-46D39B55CD97}" srcOrd="1" destOrd="0" presId="urn:microsoft.com/office/officeart/2005/8/layout/vList4"/>
    <dgm:cxn modelId="{8C201C9B-D2E1-4C3C-BAD0-B18549CB7CCD}" type="presOf" srcId="{26B6979A-4FC3-4C8B-AB6D-4F2ABE2B6939}" destId="{9B15E629-3F9F-4C76-9D41-7835A1D7087C}" srcOrd="1" destOrd="0" presId="urn:microsoft.com/office/officeart/2005/8/layout/vList4"/>
    <dgm:cxn modelId="{07C78F1E-19B4-4A9F-9A36-D08BF560199F}" type="presOf" srcId="{F761835D-5969-4955-92BA-89B43453CEEE}" destId="{D240781A-F061-4E0A-A9FE-EE8E9A499813}" srcOrd="0" destOrd="0" presId="urn:microsoft.com/office/officeart/2005/8/layout/vList4"/>
    <dgm:cxn modelId="{F4B7233A-DD88-4F10-ADC8-3065F825F2A5}" type="presOf" srcId="{7427DE08-3000-4026-A5C2-5D01A20FFA31}" destId="{93E5881A-AD21-4B28-A5D4-0F258F5F252F}" srcOrd="0" destOrd="0" presId="urn:microsoft.com/office/officeart/2005/8/layout/vList4"/>
    <dgm:cxn modelId="{E32D413F-F56C-414A-9619-134FF360E4A3}" srcId="{1F38110C-A44F-42F3-B48A-2A1C431C5710}" destId="{F761835D-5969-4955-92BA-89B43453CEEE}" srcOrd="0" destOrd="0" parTransId="{1B015EA5-3F74-4295-8582-438797534397}" sibTransId="{B7472270-C787-4278-9DE3-460D5E0DDF6D}"/>
    <dgm:cxn modelId="{36BA91D8-E01F-4793-80C9-65E8A731654E}" type="presOf" srcId="{26B6979A-4FC3-4C8B-AB6D-4F2ABE2B6939}" destId="{E1404DA2-FA5A-426C-98F2-AC9990C0B744}" srcOrd="0" destOrd="0" presId="urn:microsoft.com/office/officeart/2005/8/layout/vList4"/>
    <dgm:cxn modelId="{A79ED889-8FA5-429B-8FC5-419BD849D28A}" type="presOf" srcId="{F761835D-5969-4955-92BA-89B43453CEEE}" destId="{18F3B7AC-AD8B-4C98-BE8E-E32F67248878}" srcOrd="1" destOrd="0" presId="urn:microsoft.com/office/officeart/2005/8/layout/vList4"/>
    <dgm:cxn modelId="{95D928E0-D654-4AFF-B3D6-D47A30AD513D}" type="presOf" srcId="{7427DE08-3000-4026-A5C2-5D01A20FFA31}" destId="{FE50D135-32D6-4C20-BD8F-DB113831F47B}" srcOrd="1" destOrd="0" presId="urn:microsoft.com/office/officeart/2005/8/layout/vList4"/>
    <dgm:cxn modelId="{BEF2495A-3D1D-4A36-A622-44087CB4FFED}" type="presOf" srcId="{23FD5FE9-A5A7-4FF5-BFA1-FDBB27EC5F8B}" destId="{907EC121-F9EE-4294-8C43-6AA5608A2688}" srcOrd="0" destOrd="0" presId="urn:microsoft.com/office/officeart/2005/8/layout/vList4"/>
    <dgm:cxn modelId="{FCB5B9C2-E687-42E7-A642-7E31BEE27C30}" srcId="{1F38110C-A44F-42F3-B48A-2A1C431C5710}" destId="{23FD5FE9-A5A7-4FF5-BFA1-FDBB27EC5F8B}" srcOrd="1" destOrd="0" parTransId="{99A020A7-CE91-433B-BC1D-FAA0AFE24F8A}" sibTransId="{5013D154-F8C9-42C6-B000-2617A4C77121}"/>
    <dgm:cxn modelId="{800993D9-B44D-4C24-B3BD-BC1E5FFC48FA}" type="presParOf" srcId="{645A7B99-5A57-41F4-9FEB-A09E6ADCA79B}" destId="{B3E3612B-92FE-4B36-A1A1-F2171D895240}" srcOrd="0" destOrd="0" presId="urn:microsoft.com/office/officeart/2005/8/layout/vList4"/>
    <dgm:cxn modelId="{BCA55A04-8116-4193-83A1-356A0CF0C677}" type="presParOf" srcId="{B3E3612B-92FE-4B36-A1A1-F2171D895240}" destId="{D240781A-F061-4E0A-A9FE-EE8E9A499813}" srcOrd="0" destOrd="0" presId="urn:microsoft.com/office/officeart/2005/8/layout/vList4"/>
    <dgm:cxn modelId="{595AB1E5-F9AC-460C-AFD1-063510D2BEC7}" type="presParOf" srcId="{B3E3612B-92FE-4B36-A1A1-F2171D895240}" destId="{5265E26F-16E1-4D92-92AD-1F07FAB7A4E0}" srcOrd="1" destOrd="0" presId="urn:microsoft.com/office/officeart/2005/8/layout/vList4"/>
    <dgm:cxn modelId="{0A057114-72AF-4936-8E19-F5AA4DB682F9}" type="presParOf" srcId="{B3E3612B-92FE-4B36-A1A1-F2171D895240}" destId="{18F3B7AC-AD8B-4C98-BE8E-E32F67248878}" srcOrd="2" destOrd="0" presId="urn:microsoft.com/office/officeart/2005/8/layout/vList4"/>
    <dgm:cxn modelId="{9C29DD2D-4150-4944-9615-F7EA034EF867}" type="presParOf" srcId="{645A7B99-5A57-41F4-9FEB-A09E6ADCA79B}" destId="{F4A15C2A-C95D-4786-8015-D4310A1FFFB1}" srcOrd="1" destOrd="0" presId="urn:microsoft.com/office/officeart/2005/8/layout/vList4"/>
    <dgm:cxn modelId="{E826C5E6-874E-441C-A68C-985BDC5895D6}" type="presParOf" srcId="{645A7B99-5A57-41F4-9FEB-A09E6ADCA79B}" destId="{3D3C9040-440D-428D-A738-2A3E8CFB215F}" srcOrd="2" destOrd="0" presId="urn:microsoft.com/office/officeart/2005/8/layout/vList4"/>
    <dgm:cxn modelId="{FBD8CFA3-ADBE-4913-A884-F1DC67CA29B9}" type="presParOf" srcId="{3D3C9040-440D-428D-A738-2A3E8CFB215F}" destId="{907EC121-F9EE-4294-8C43-6AA5608A2688}" srcOrd="0" destOrd="0" presId="urn:microsoft.com/office/officeart/2005/8/layout/vList4"/>
    <dgm:cxn modelId="{4B714DE1-12EB-4820-A96E-6A2D36A10FA1}" type="presParOf" srcId="{3D3C9040-440D-428D-A738-2A3E8CFB215F}" destId="{74B3B2B8-47AB-4914-BA38-D6EEF0CBBB34}" srcOrd="1" destOrd="0" presId="urn:microsoft.com/office/officeart/2005/8/layout/vList4"/>
    <dgm:cxn modelId="{CCD3923D-1A46-4E1B-9C45-30CBD2B9899B}" type="presParOf" srcId="{3D3C9040-440D-428D-A738-2A3E8CFB215F}" destId="{CA43A40C-51AE-4246-8810-46D39B55CD97}" srcOrd="2" destOrd="0" presId="urn:microsoft.com/office/officeart/2005/8/layout/vList4"/>
    <dgm:cxn modelId="{BF4EE387-B49D-447F-9614-6791ECFAB033}" type="presParOf" srcId="{645A7B99-5A57-41F4-9FEB-A09E6ADCA79B}" destId="{C0C2ED44-55FF-48C9-8BA1-994C19359825}" srcOrd="3" destOrd="0" presId="urn:microsoft.com/office/officeart/2005/8/layout/vList4"/>
    <dgm:cxn modelId="{FDE66BC7-87A1-4706-91EF-06E70028A2B8}" type="presParOf" srcId="{645A7B99-5A57-41F4-9FEB-A09E6ADCA79B}" destId="{E29E6920-FDD8-4501-8BF5-6873E4EF8A56}" srcOrd="4" destOrd="0" presId="urn:microsoft.com/office/officeart/2005/8/layout/vList4"/>
    <dgm:cxn modelId="{BCDB7829-4868-42B9-BD97-42676A44218E}" type="presParOf" srcId="{E29E6920-FDD8-4501-8BF5-6873E4EF8A56}" destId="{E1404DA2-FA5A-426C-98F2-AC9990C0B744}" srcOrd="0" destOrd="0" presId="urn:microsoft.com/office/officeart/2005/8/layout/vList4"/>
    <dgm:cxn modelId="{2206F170-262F-4454-82C1-0BD1AE5472C5}" type="presParOf" srcId="{E29E6920-FDD8-4501-8BF5-6873E4EF8A56}" destId="{BD100441-E9D1-496B-8AAA-21F8D4DA2AF4}" srcOrd="1" destOrd="0" presId="urn:microsoft.com/office/officeart/2005/8/layout/vList4"/>
    <dgm:cxn modelId="{0CECB016-42CA-4E8A-AEEE-4B2A5B5E7723}" type="presParOf" srcId="{E29E6920-FDD8-4501-8BF5-6873E4EF8A56}" destId="{9B15E629-3F9F-4C76-9D41-7835A1D7087C}" srcOrd="2" destOrd="0" presId="urn:microsoft.com/office/officeart/2005/8/layout/vList4"/>
    <dgm:cxn modelId="{2CB06DEC-4D84-494A-8ACB-AC6BE6511E55}" type="presParOf" srcId="{645A7B99-5A57-41F4-9FEB-A09E6ADCA79B}" destId="{657E765D-75AF-4AF2-AEA7-4132B6FB83C3}" srcOrd="5" destOrd="0" presId="urn:microsoft.com/office/officeart/2005/8/layout/vList4"/>
    <dgm:cxn modelId="{7B92E67B-7779-4462-B23C-70FED38EE552}" type="presParOf" srcId="{645A7B99-5A57-41F4-9FEB-A09E6ADCA79B}" destId="{B9197275-3139-4E67-B221-E065993ACEE7}" srcOrd="6" destOrd="0" presId="urn:microsoft.com/office/officeart/2005/8/layout/vList4"/>
    <dgm:cxn modelId="{19E43E84-6C3C-4040-994B-C73873C916BF}" type="presParOf" srcId="{B9197275-3139-4E67-B221-E065993ACEE7}" destId="{93E5881A-AD21-4B28-A5D4-0F258F5F252F}" srcOrd="0" destOrd="0" presId="urn:microsoft.com/office/officeart/2005/8/layout/vList4"/>
    <dgm:cxn modelId="{C89AB158-ED5D-4DD6-AE6E-0D9C127B1B41}" type="presParOf" srcId="{B9197275-3139-4E67-B221-E065993ACEE7}" destId="{4D08B7B6-4518-460F-89A0-ADF4B897B4FD}" srcOrd="1" destOrd="0" presId="urn:microsoft.com/office/officeart/2005/8/layout/vList4"/>
    <dgm:cxn modelId="{05CED5BD-C822-41F0-8D94-ACF7D8A9B538}" type="presParOf" srcId="{B9197275-3139-4E67-B221-E065993ACEE7}" destId="{FE50D135-32D6-4C20-BD8F-DB113831F47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E88ACFC-CDB5-4FD8-A52F-92B50DF25F62}" type="doc">
      <dgm:prSet loTypeId="urn:microsoft.com/office/officeart/2005/8/layout/process4" loCatId="list" qsTypeId="urn:microsoft.com/office/officeart/2005/8/quickstyle/3d6" qsCatId="3D" csTypeId="urn:microsoft.com/office/officeart/2005/8/colors/accent2_2" csCatId="accent2"/>
      <dgm:spPr/>
      <dgm:t>
        <a:bodyPr/>
        <a:lstStyle/>
        <a:p>
          <a:endParaRPr lang="es-MX"/>
        </a:p>
      </dgm:t>
    </dgm:pt>
    <dgm:pt modelId="{DD34488D-7B30-46CA-9B5D-AB94433EE1E3}">
      <dgm:prSet/>
      <dgm:spPr/>
      <dgm:t>
        <a:bodyPr/>
        <a:lstStyle/>
        <a:p>
          <a:pPr rtl="0"/>
          <a:r>
            <a:rPr lang="es-MX" smtClean="0"/>
            <a:t>La visibilidad. Legible</a:t>
          </a:r>
          <a:endParaRPr lang="es-MX"/>
        </a:p>
      </dgm:t>
    </dgm:pt>
    <dgm:pt modelId="{FEFE1587-30B6-469E-AA23-06680E53BD64}" type="parTrans" cxnId="{B011FC34-5788-48FE-8B7D-AE78A172E695}">
      <dgm:prSet/>
      <dgm:spPr/>
      <dgm:t>
        <a:bodyPr/>
        <a:lstStyle/>
        <a:p>
          <a:endParaRPr lang="es-MX"/>
        </a:p>
      </dgm:t>
    </dgm:pt>
    <dgm:pt modelId="{64FBACA5-74FA-4C7E-8B88-DC7751CAB792}" type="sibTrans" cxnId="{B011FC34-5788-48FE-8B7D-AE78A172E695}">
      <dgm:prSet/>
      <dgm:spPr/>
      <dgm:t>
        <a:bodyPr/>
        <a:lstStyle/>
        <a:p>
          <a:endParaRPr lang="es-MX"/>
        </a:p>
      </dgm:t>
    </dgm:pt>
    <dgm:pt modelId="{E220BE18-CB8C-491B-8A17-54B628D87BA0}">
      <dgm:prSet/>
      <dgm:spPr/>
      <dgm:t>
        <a:bodyPr/>
        <a:lstStyle/>
        <a:p>
          <a:pPr rtl="0"/>
          <a:r>
            <a:rPr lang="es-MX" smtClean="0"/>
            <a:t>Tamaños de fuentes para destacar niveles de títulos y contenidos. </a:t>
          </a:r>
          <a:endParaRPr lang="es-MX"/>
        </a:p>
      </dgm:t>
    </dgm:pt>
    <dgm:pt modelId="{586CDFB3-82F8-4D6E-803F-0F0621D8678E}" type="parTrans" cxnId="{DF6E6733-7F88-4503-8EC4-2DA85D410808}">
      <dgm:prSet/>
      <dgm:spPr/>
      <dgm:t>
        <a:bodyPr/>
        <a:lstStyle/>
        <a:p>
          <a:endParaRPr lang="es-MX"/>
        </a:p>
      </dgm:t>
    </dgm:pt>
    <dgm:pt modelId="{B5B39413-A6FF-4567-8978-D3394491CF59}" type="sibTrans" cxnId="{DF6E6733-7F88-4503-8EC4-2DA85D410808}">
      <dgm:prSet/>
      <dgm:spPr/>
      <dgm:t>
        <a:bodyPr/>
        <a:lstStyle/>
        <a:p>
          <a:endParaRPr lang="es-MX"/>
        </a:p>
      </dgm:t>
    </dgm:pt>
    <dgm:pt modelId="{2494CBA3-2661-4A35-8E68-6501D2E07718}">
      <dgm:prSet/>
      <dgm:spPr/>
      <dgm:t>
        <a:bodyPr/>
        <a:lstStyle/>
        <a:p>
          <a:pPr rtl="0"/>
          <a:r>
            <a:rPr lang="es-MX" smtClean="0"/>
            <a:t>Cantidad de texto recomendable por pantalla o por página.</a:t>
          </a:r>
          <a:endParaRPr lang="es-MX"/>
        </a:p>
      </dgm:t>
    </dgm:pt>
    <dgm:pt modelId="{BABD4B2E-F1E4-47A7-AEC0-F97D8FB9DB42}" type="parTrans" cxnId="{2DC294F8-F52A-4BCC-B984-D2BB73B55906}">
      <dgm:prSet/>
      <dgm:spPr/>
      <dgm:t>
        <a:bodyPr/>
        <a:lstStyle/>
        <a:p>
          <a:endParaRPr lang="es-MX"/>
        </a:p>
      </dgm:t>
    </dgm:pt>
    <dgm:pt modelId="{2D22A85D-D9F4-4FD2-9130-64FB9850768D}" type="sibTrans" cxnId="{2DC294F8-F52A-4BCC-B984-D2BB73B55906}">
      <dgm:prSet/>
      <dgm:spPr/>
      <dgm:t>
        <a:bodyPr/>
        <a:lstStyle/>
        <a:p>
          <a:endParaRPr lang="es-MX"/>
        </a:p>
      </dgm:t>
    </dgm:pt>
    <dgm:pt modelId="{FE54C0B7-C9BE-4A9C-9CD8-FFC6FB4B971D}" type="pres">
      <dgm:prSet presAssocID="{1E88ACFC-CDB5-4FD8-A52F-92B50DF25F62}" presName="Name0" presStyleCnt="0">
        <dgm:presLayoutVars>
          <dgm:dir/>
          <dgm:animLvl val="lvl"/>
          <dgm:resizeHandles val="exact"/>
        </dgm:presLayoutVars>
      </dgm:prSet>
      <dgm:spPr/>
    </dgm:pt>
    <dgm:pt modelId="{016EE52E-22E4-4D65-9787-00349329F4B2}" type="pres">
      <dgm:prSet presAssocID="{2494CBA3-2661-4A35-8E68-6501D2E07718}" presName="boxAndChildren" presStyleCnt="0"/>
      <dgm:spPr/>
    </dgm:pt>
    <dgm:pt modelId="{4ED67F0C-C00F-4B79-9A64-9A31E8E487E8}" type="pres">
      <dgm:prSet presAssocID="{2494CBA3-2661-4A35-8E68-6501D2E07718}" presName="parentTextBox" presStyleLbl="node1" presStyleIdx="0" presStyleCnt="3"/>
      <dgm:spPr/>
    </dgm:pt>
    <dgm:pt modelId="{9029D428-754E-4AC5-A44F-9602D4DDB0D5}" type="pres">
      <dgm:prSet presAssocID="{B5B39413-A6FF-4567-8978-D3394491CF59}" presName="sp" presStyleCnt="0"/>
      <dgm:spPr/>
    </dgm:pt>
    <dgm:pt modelId="{52F8DEEA-113E-45FD-A017-22D020A565A1}" type="pres">
      <dgm:prSet presAssocID="{E220BE18-CB8C-491B-8A17-54B628D87BA0}" presName="arrowAndChildren" presStyleCnt="0"/>
      <dgm:spPr/>
    </dgm:pt>
    <dgm:pt modelId="{C21DFB51-B7FD-4D31-8ACB-C56FA502813D}" type="pres">
      <dgm:prSet presAssocID="{E220BE18-CB8C-491B-8A17-54B628D87BA0}" presName="parentTextArrow" presStyleLbl="node1" presStyleIdx="1" presStyleCnt="3"/>
      <dgm:spPr/>
    </dgm:pt>
    <dgm:pt modelId="{FC088E58-6D7A-4C3F-A310-933A0ED2D00F}" type="pres">
      <dgm:prSet presAssocID="{64FBACA5-74FA-4C7E-8B88-DC7751CAB792}" presName="sp" presStyleCnt="0"/>
      <dgm:spPr/>
    </dgm:pt>
    <dgm:pt modelId="{50584F6A-D552-43BC-A1DE-C406891D1828}" type="pres">
      <dgm:prSet presAssocID="{DD34488D-7B30-46CA-9B5D-AB94433EE1E3}" presName="arrowAndChildren" presStyleCnt="0"/>
      <dgm:spPr/>
    </dgm:pt>
    <dgm:pt modelId="{DA4B6A3C-55B4-456D-8D72-8330CF936E01}" type="pres">
      <dgm:prSet presAssocID="{DD34488D-7B30-46CA-9B5D-AB94433EE1E3}" presName="parentTextArrow" presStyleLbl="node1" presStyleIdx="2" presStyleCnt="3"/>
      <dgm:spPr/>
    </dgm:pt>
  </dgm:ptLst>
  <dgm:cxnLst>
    <dgm:cxn modelId="{B245A63E-86A7-4301-9D29-9A8F6C750EBE}" type="presOf" srcId="{E220BE18-CB8C-491B-8A17-54B628D87BA0}" destId="{C21DFB51-B7FD-4D31-8ACB-C56FA502813D}" srcOrd="0" destOrd="0" presId="urn:microsoft.com/office/officeart/2005/8/layout/process4"/>
    <dgm:cxn modelId="{0A0FC65E-B366-4BEE-892D-2D64C50F9A27}" type="presOf" srcId="{DD34488D-7B30-46CA-9B5D-AB94433EE1E3}" destId="{DA4B6A3C-55B4-456D-8D72-8330CF936E01}" srcOrd="0" destOrd="0" presId="urn:microsoft.com/office/officeart/2005/8/layout/process4"/>
    <dgm:cxn modelId="{94554EC3-12D5-4670-8A7A-A3137AE5EF1A}" type="presOf" srcId="{2494CBA3-2661-4A35-8E68-6501D2E07718}" destId="{4ED67F0C-C00F-4B79-9A64-9A31E8E487E8}" srcOrd="0" destOrd="0" presId="urn:microsoft.com/office/officeart/2005/8/layout/process4"/>
    <dgm:cxn modelId="{DF6E6733-7F88-4503-8EC4-2DA85D410808}" srcId="{1E88ACFC-CDB5-4FD8-A52F-92B50DF25F62}" destId="{E220BE18-CB8C-491B-8A17-54B628D87BA0}" srcOrd="1" destOrd="0" parTransId="{586CDFB3-82F8-4D6E-803F-0F0621D8678E}" sibTransId="{B5B39413-A6FF-4567-8978-D3394491CF59}"/>
    <dgm:cxn modelId="{B011FC34-5788-48FE-8B7D-AE78A172E695}" srcId="{1E88ACFC-CDB5-4FD8-A52F-92B50DF25F62}" destId="{DD34488D-7B30-46CA-9B5D-AB94433EE1E3}" srcOrd="0" destOrd="0" parTransId="{FEFE1587-30B6-469E-AA23-06680E53BD64}" sibTransId="{64FBACA5-74FA-4C7E-8B88-DC7751CAB792}"/>
    <dgm:cxn modelId="{3A20BA1B-7090-4FB0-A364-6D2818E6A187}" type="presOf" srcId="{1E88ACFC-CDB5-4FD8-A52F-92B50DF25F62}" destId="{FE54C0B7-C9BE-4A9C-9CD8-FFC6FB4B971D}" srcOrd="0" destOrd="0" presId="urn:microsoft.com/office/officeart/2005/8/layout/process4"/>
    <dgm:cxn modelId="{2DC294F8-F52A-4BCC-B984-D2BB73B55906}" srcId="{1E88ACFC-CDB5-4FD8-A52F-92B50DF25F62}" destId="{2494CBA3-2661-4A35-8E68-6501D2E07718}" srcOrd="2" destOrd="0" parTransId="{BABD4B2E-F1E4-47A7-AEC0-F97D8FB9DB42}" sibTransId="{2D22A85D-D9F4-4FD2-9130-64FB9850768D}"/>
    <dgm:cxn modelId="{7932FA2B-6D2D-4D86-9C9B-FD4A60EA7ECB}" type="presParOf" srcId="{FE54C0B7-C9BE-4A9C-9CD8-FFC6FB4B971D}" destId="{016EE52E-22E4-4D65-9787-00349329F4B2}" srcOrd="0" destOrd="0" presId="urn:microsoft.com/office/officeart/2005/8/layout/process4"/>
    <dgm:cxn modelId="{9E711C11-F05A-4E12-870C-82FFAD5301F5}" type="presParOf" srcId="{016EE52E-22E4-4D65-9787-00349329F4B2}" destId="{4ED67F0C-C00F-4B79-9A64-9A31E8E487E8}" srcOrd="0" destOrd="0" presId="urn:microsoft.com/office/officeart/2005/8/layout/process4"/>
    <dgm:cxn modelId="{3708040A-682C-47B5-B2BE-C4BEE76D1D07}" type="presParOf" srcId="{FE54C0B7-C9BE-4A9C-9CD8-FFC6FB4B971D}" destId="{9029D428-754E-4AC5-A44F-9602D4DDB0D5}" srcOrd="1" destOrd="0" presId="urn:microsoft.com/office/officeart/2005/8/layout/process4"/>
    <dgm:cxn modelId="{26F5FA95-068A-415D-86B3-9697E4C516F2}" type="presParOf" srcId="{FE54C0B7-C9BE-4A9C-9CD8-FFC6FB4B971D}" destId="{52F8DEEA-113E-45FD-A017-22D020A565A1}" srcOrd="2" destOrd="0" presId="urn:microsoft.com/office/officeart/2005/8/layout/process4"/>
    <dgm:cxn modelId="{27996785-BABE-4EAA-A951-56AD488A2B19}" type="presParOf" srcId="{52F8DEEA-113E-45FD-A017-22D020A565A1}" destId="{C21DFB51-B7FD-4D31-8ACB-C56FA502813D}" srcOrd="0" destOrd="0" presId="urn:microsoft.com/office/officeart/2005/8/layout/process4"/>
    <dgm:cxn modelId="{C96BF1B0-E3E0-4713-ADEC-E9C22F58AA48}" type="presParOf" srcId="{FE54C0B7-C9BE-4A9C-9CD8-FFC6FB4B971D}" destId="{FC088E58-6D7A-4C3F-A310-933A0ED2D00F}" srcOrd="3" destOrd="0" presId="urn:microsoft.com/office/officeart/2005/8/layout/process4"/>
    <dgm:cxn modelId="{2B9388B9-9D68-4A97-B97F-24E6439E7EB9}" type="presParOf" srcId="{FE54C0B7-C9BE-4A9C-9CD8-FFC6FB4B971D}" destId="{50584F6A-D552-43BC-A1DE-C406891D1828}" srcOrd="4" destOrd="0" presId="urn:microsoft.com/office/officeart/2005/8/layout/process4"/>
    <dgm:cxn modelId="{29BFFF1D-41F6-4C4C-95D3-C82CC1BD802F}" type="presParOf" srcId="{50584F6A-D552-43BC-A1DE-C406891D1828}" destId="{DA4B6A3C-55B4-456D-8D72-8330CF936E0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B79CD6-8477-444B-99E4-0BEBB368F43B}" type="doc">
      <dgm:prSet loTypeId="urn:microsoft.com/office/officeart/2005/8/layout/vList5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D9343B1D-8B1C-4588-97DD-41C371931932}">
      <dgm:prSet/>
      <dgm:spPr/>
      <dgm:t>
        <a:bodyPr/>
        <a:lstStyle/>
        <a:p>
          <a:pPr rtl="0"/>
          <a:r>
            <a:rPr lang="es-MX" smtClean="0"/>
            <a:t>Colores en los textos para distinguir ideas o conceptos clave.</a:t>
          </a:r>
          <a:endParaRPr lang="es-MX"/>
        </a:p>
      </dgm:t>
    </dgm:pt>
    <dgm:pt modelId="{F6D1036E-9818-4FD6-AFE4-6796D6BF5D34}" type="parTrans" cxnId="{BDA8F0DA-1083-42E6-ADA4-7C7FAA9B25E2}">
      <dgm:prSet/>
      <dgm:spPr/>
      <dgm:t>
        <a:bodyPr/>
        <a:lstStyle/>
        <a:p>
          <a:endParaRPr lang="es-MX"/>
        </a:p>
      </dgm:t>
    </dgm:pt>
    <dgm:pt modelId="{6C5CE30A-75EC-468B-8B54-93478F431C9F}" type="sibTrans" cxnId="{BDA8F0DA-1083-42E6-ADA4-7C7FAA9B25E2}">
      <dgm:prSet/>
      <dgm:spPr/>
      <dgm:t>
        <a:bodyPr/>
        <a:lstStyle/>
        <a:p>
          <a:endParaRPr lang="es-MX"/>
        </a:p>
      </dgm:t>
    </dgm:pt>
    <dgm:pt modelId="{733E6033-F0CB-452F-BCC6-461AC4338412}">
      <dgm:prSet/>
      <dgm:spPr/>
      <dgm:t>
        <a:bodyPr/>
        <a:lstStyle/>
        <a:p>
          <a:pPr rtl="0"/>
          <a:r>
            <a:rPr lang="es-MX" dirty="0" smtClean="0"/>
            <a:t>Estilos de fuentes para distinguir títulos y textos narrativos.</a:t>
          </a:r>
          <a:endParaRPr lang="es-MX" dirty="0"/>
        </a:p>
      </dgm:t>
    </dgm:pt>
    <dgm:pt modelId="{79814F24-D17E-4A6A-9A92-02005E54989D}" type="parTrans" cxnId="{52768FCC-A0BC-40D1-8D83-C2CA15DBDD0D}">
      <dgm:prSet/>
      <dgm:spPr/>
      <dgm:t>
        <a:bodyPr/>
        <a:lstStyle/>
        <a:p>
          <a:endParaRPr lang="es-MX"/>
        </a:p>
      </dgm:t>
    </dgm:pt>
    <dgm:pt modelId="{D1EE7FBA-DE0A-42BE-84AC-43A37D0B7D88}" type="sibTrans" cxnId="{52768FCC-A0BC-40D1-8D83-C2CA15DBDD0D}">
      <dgm:prSet/>
      <dgm:spPr/>
      <dgm:t>
        <a:bodyPr/>
        <a:lstStyle/>
        <a:p>
          <a:endParaRPr lang="es-MX"/>
        </a:p>
      </dgm:t>
    </dgm:pt>
    <dgm:pt modelId="{78E315C3-2DC5-4CC6-832F-B7BDE6374DA0}">
      <dgm:prSet/>
      <dgm:spPr/>
      <dgm:t>
        <a:bodyPr/>
        <a:lstStyle/>
        <a:p>
          <a:pPr rtl="0"/>
          <a:r>
            <a:rPr lang="es-MX" dirty="0" smtClean="0"/>
            <a:t>Sangrados para diferenciar niveles en esquemas de contenidos</a:t>
          </a:r>
          <a:endParaRPr lang="es-MX" dirty="0"/>
        </a:p>
      </dgm:t>
    </dgm:pt>
    <dgm:pt modelId="{580A3C51-EE76-48FF-9B6A-B9DE7CB0C185}" type="parTrans" cxnId="{ABAA24AA-3F30-46F9-B3BF-551526B7DC82}">
      <dgm:prSet/>
      <dgm:spPr/>
      <dgm:t>
        <a:bodyPr/>
        <a:lstStyle/>
        <a:p>
          <a:endParaRPr lang="es-MX"/>
        </a:p>
      </dgm:t>
    </dgm:pt>
    <dgm:pt modelId="{C7EF9637-D434-4D02-A918-9EA353EECBEF}" type="sibTrans" cxnId="{ABAA24AA-3F30-46F9-B3BF-551526B7DC82}">
      <dgm:prSet/>
      <dgm:spPr/>
      <dgm:t>
        <a:bodyPr/>
        <a:lstStyle/>
        <a:p>
          <a:endParaRPr lang="es-MX"/>
        </a:p>
      </dgm:t>
    </dgm:pt>
    <dgm:pt modelId="{5E5785F8-04EF-405D-B46F-12CCC97471DB}">
      <dgm:prSet/>
      <dgm:spPr/>
      <dgm:t>
        <a:bodyPr/>
        <a:lstStyle/>
        <a:p>
          <a:pPr rtl="0"/>
          <a:endParaRPr lang="es-MX"/>
        </a:p>
      </dgm:t>
    </dgm:pt>
    <dgm:pt modelId="{2787F4D5-8528-4F2B-BED5-C24B9A0A1C84}" type="parTrans" cxnId="{EEA01466-ECEF-4F3E-B386-2B1DC8F36A99}">
      <dgm:prSet/>
      <dgm:spPr/>
      <dgm:t>
        <a:bodyPr/>
        <a:lstStyle/>
        <a:p>
          <a:endParaRPr lang="es-MX"/>
        </a:p>
      </dgm:t>
    </dgm:pt>
    <dgm:pt modelId="{ABC915F6-643F-4C07-B3B3-A12BED2F1198}" type="sibTrans" cxnId="{EEA01466-ECEF-4F3E-B386-2B1DC8F36A99}">
      <dgm:prSet/>
      <dgm:spPr/>
      <dgm:t>
        <a:bodyPr/>
        <a:lstStyle/>
        <a:p>
          <a:endParaRPr lang="es-MX"/>
        </a:p>
      </dgm:t>
    </dgm:pt>
    <dgm:pt modelId="{D4BF2FC7-6780-4204-A407-B35A58077C1B}">
      <dgm:prSet/>
      <dgm:spPr/>
      <dgm:t>
        <a:bodyPr/>
        <a:lstStyle/>
        <a:p>
          <a:pPr rtl="0"/>
          <a:endParaRPr lang="es-MX"/>
        </a:p>
      </dgm:t>
    </dgm:pt>
    <dgm:pt modelId="{8C7B56C8-437F-415B-A41B-87BC6A8B5F8B}" type="parTrans" cxnId="{EB2C19C2-82FA-4214-87BD-3774DB9A09F5}">
      <dgm:prSet/>
      <dgm:spPr/>
      <dgm:t>
        <a:bodyPr/>
        <a:lstStyle/>
        <a:p>
          <a:endParaRPr lang="es-MX"/>
        </a:p>
      </dgm:t>
    </dgm:pt>
    <dgm:pt modelId="{288F5AD4-87BF-4FAA-8F60-AD20B709840C}" type="sibTrans" cxnId="{EB2C19C2-82FA-4214-87BD-3774DB9A09F5}">
      <dgm:prSet/>
      <dgm:spPr/>
      <dgm:t>
        <a:bodyPr/>
        <a:lstStyle/>
        <a:p>
          <a:endParaRPr lang="es-MX"/>
        </a:p>
      </dgm:t>
    </dgm:pt>
    <dgm:pt modelId="{3533836F-39A1-4FF9-B970-22C9FAA97E98}">
      <dgm:prSet/>
      <dgm:spPr/>
      <dgm:t>
        <a:bodyPr/>
        <a:lstStyle/>
        <a:p>
          <a:pPr rtl="0"/>
          <a:endParaRPr lang="es-MX" dirty="0"/>
        </a:p>
      </dgm:t>
    </dgm:pt>
    <dgm:pt modelId="{FA80F0E4-4607-42E8-A038-6CB8ACF50B1D}" type="parTrans" cxnId="{6A5416F5-F973-4069-8057-CE03FACB8DCF}">
      <dgm:prSet/>
      <dgm:spPr/>
      <dgm:t>
        <a:bodyPr/>
        <a:lstStyle/>
        <a:p>
          <a:endParaRPr lang="es-MX"/>
        </a:p>
      </dgm:t>
    </dgm:pt>
    <dgm:pt modelId="{7AD0FEC0-478C-42BD-9667-085D3FEA6B03}" type="sibTrans" cxnId="{6A5416F5-F973-4069-8057-CE03FACB8DCF}">
      <dgm:prSet/>
      <dgm:spPr/>
      <dgm:t>
        <a:bodyPr/>
        <a:lstStyle/>
        <a:p>
          <a:endParaRPr lang="es-MX"/>
        </a:p>
      </dgm:t>
    </dgm:pt>
    <dgm:pt modelId="{9CB5BFF8-322B-4E31-A346-7D2269DDFD42}" type="pres">
      <dgm:prSet presAssocID="{EAB79CD6-8477-444B-99E4-0BEBB368F43B}" presName="Name0" presStyleCnt="0">
        <dgm:presLayoutVars>
          <dgm:dir/>
          <dgm:animLvl val="lvl"/>
          <dgm:resizeHandles val="exact"/>
        </dgm:presLayoutVars>
      </dgm:prSet>
      <dgm:spPr/>
    </dgm:pt>
    <dgm:pt modelId="{39FD7B21-D24B-4DB8-AC5D-9C7D6BDCCA84}" type="pres">
      <dgm:prSet presAssocID="{5E5785F8-04EF-405D-B46F-12CCC97471DB}" presName="linNode" presStyleCnt="0"/>
      <dgm:spPr/>
    </dgm:pt>
    <dgm:pt modelId="{54D5DE29-544A-4B65-BC75-224E65CB22DF}" type="pres">
      <dgm:prSet presAssocID="{5E5785F8-04EF-405D-B46F-12CCC97471D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32C0240-52CF-4B6A-A8E7-4D1D3B87850B}" type="pres">
      <dgm:prSet presAssocID="{5E5785F8-04EF-405D-B46F-12CCC97471DB}" presName="descendantText" presStyleLbl="alignAccFollowNode1" presStyleIdx="0" presStyleCnt="3">
        <dgm:presLayoutVars>
          <dgm:bulletEnabled val="1"/>
        </dgm:presLayoutVars>
      </dgm:prSet>
      <dgm:spPr/>
    </dgm:pt>
    <dgm:pt modelId="{8A19A36A-7D35-42E0-8259-90A35335F213}" type="pres">
      <dgm:prSet presAssocID="{ABC915F6-643F-4C07-B3B3-A12BED2F1198}" presName="sp" presStyleCnt="0"/>
      <dgm:spPr/>
    </dgm:pt>
    <dgm:pt modelId="{C72E8130-C9D2-4BE0-9BE4-9C09E4D53D94}" type="pres">
      <dgm:prSet presAssocID="{D4BF2FC7-6780-4204-A407-B35A58077C1B}" presName="linNode" presStyleCnt="0"/>
      <dgm:spPr/>
    </dgm:pt>
    <dgm:pt modelId="{777FFC5E-2651-4825-82FD-AFA8F5D9D440}" type="pres">
      <dgm:prSet presAssocID="{D4BF2FC7-6780-4204-A407-B35A58077C1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4799BBAF-3EE6-4C3C-B83A-C601DD6C019A}" type="pres">
      <dgm:prSet presAssocID="{D4BF2FC7-6780-4204-A407-B35A58077C1B}" presName="descendantText" presStyleLbl="alignAccFollowNode1" presStyleIdx="1" presStyleCnt="3">
        <dgm:presLayoutVars>
          <dgm:bulletEnabled val="1"/>
        </dgm:presLayoutVars>
      </dgm:prSet>
      <dgm:spPr/>
    </dgm:pt>
    <dgm:pt modelId="{AF44211B-ED6F-4411-9F52-38F24FE94FE8}" type="pres">
      <dgm:prSet presAssocID="{288F5AD4-87BF-4FAA-8F60-AD20B709840C}" presName="sp" presStyleCnt="0"/>
      <dgm:spPr/>
    </dgm:pt>
    <dgm:pt modelId="{C594E534-C7A7-4AA4-8D34-811B7CEA31F6}" type="pres">
      <dgm:prSet presAssocID="{3533836F-39A1-4FF9-B970-22C9FAA97E98}" presName="linNode" presStyleCnt="0"/>
      <dgm:spPr/>
    </dgm:pt>
    <dgm:pt modelId="{34B0303C-2E96-4B2B-BB50-48F0AF514553}" type="pres">
      <dgm:prSet presAssocID="{3533836F-39A1-4FF9-B970-22C9FAA97E98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E720446-B756-49DB-887E-87601DE35C48}" type="pres">
      <dgm:prSet presAssocID="{3533836F-39A1-4FF9-B970-22C9FAA97E98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EEA01466-ECEF-4F3E-B386-2B1DC8F36A99}" srcId="{EAB79CD6-8477-444B-99E4-0BEBB368F43B}" destId="{5E5785F8-04EF-405D-B46F-12CCC97471DB}" srcOrd="0" destOrd="0" parTransId="{2787F4D5-8528-4F2B-BED5-C24B9A0A1C84}" sibTransId="{ABC915F6-643F-4C07-B3B3-A12BED2F1198}"/>
    <dgm:cxn modelId="{9C25AF53-26F0-4CE5-91B8-F395222B989C}" type="presOf" srcId="{EAB79CD6-8477-444B-99E4-0BEBB368F43B}" destId="{9CB5BFF8-322B-4E31-A346-7D2269DDFD42}" srcOrd="0" destOrd="0" presId="urn:microsoft.com/office/officeart/2005/8/layout/vList5"/>
    <dgm:cxn modelId="{F59DA7D6-188B-4E32-87AF-E5A26D16E929}" type="presOf" srcId="{D9343B1D-8B1C-4588-97DD-41C371931932}" destId="{732C0240-52CF-4B6A-A8E7-4D1D3B87850B}" srcOrd="0" destOrd="0" presId="urn:microsoft.com/office/officeart/2005/8/layout/vList5"/>
    <dgm:cxn modelId="{ABAA24AA-3F30-46F9-B3BF-551526B7DC82}" srcId="{3533836F-39A1-4FF9-B970-22C9FAA97E98}" destId="{78E315C3-2DC5-4CC6-832F-B7BDE6374DA0}" srcOrd="0" destOrd="0" parTransId="{580A3C51-EE76-48FF-9B6A-B9DE7CB0C185}" sibTransId="{C7EF9637-D434-4D02-A918-9EA353EECBEF}"/>
    <dgm:cxn modelId="{BB21EA2A-30A5-4FC6-81E9-2EAF92402F2F}" type="presOf" srcId="{D4BF2FC7-6780-4204-A407-B35A58077C1B}" destId="{777FFC5E-2651-4825-82FD-AFA8F5D9D440}" srcOrd="0" destOrd="0" presId="urn:microsoft.com/office/officeart/2005/8/layout/vList5"/>
    <dgm:cxn modelId="{BDA8F0DA-1083-42E6-ADA4-7C7FAA9B25E2}" srcId="{5E5785F8-04EF-405D-B46F-12CCC97471DB}" destId="{D9343B1D-8B1C-4588-97DD-41C371931932}" srcOrd="0" destOrd="0" parTransId="{F6D1036E-9818-4FD6-AFE4-6796D6BF5D34}" sibTransId="{6C5CE30A-75EC-468B-8B54-93478F431C9F}"/>
    <dgm:cxn modelId="{213BDD3E-96CD-4EDC-892A-3A37FAB9D1E9}" type="presOf" srcId="{733E6033-F0CB-452F-BCC6-461AC4338412}" destId="{4799BBAF-3EE6-4C3C-B83A-C601DD6C019A}" srcOrd="0" destOrd="0" presId="urn:microsoft.com/office/officeart/2005/8/layout/vList5"/>
    <dgm:cxn modelId="{EB2C19C2-82FA-4214-87BD-3774DB9A09F5}" srcId="{EAB79CD6-8477-444B-99E4-0BEBB368F43B}" destId="{D4BF2FC7-6780-4204-A407-B35A58077C1B}" srcOrd="1" destOrd="0" parTransId="{8C7B56C8-437F-415B-A41B-87BC6A8B5F8B}" sibTransId="{288F5AD4-87BF-4FAA-8F60-AD20B709840C}"/>
    <dgm:cxn modelId="{6A5416F5-F973-4069-8057-CE03FACB8DCF}" srcId="{EAB79CD6-8477-444B-99E4-0BEBB368F43B}" destId="{3533836F-39A1-4FF9-B970-22C9FAA97E98}" srcOrd="2" destOrd="0" parTransId="{FA80F0E4-4607-42E8-A038-6CB8ACF50B1D}" sibTransId="{7AD0FEC0-478C-42BD-9667-085D3FEA6B03}"/>
    <dgm:cxn modelId="{B573B911-A404-4654-853C-F9305F4CC763}" type="presOf" srcId="{5E5785F8-04EF-405D-B46F-12CCC97471DB}" destId="{54D5DE29-544A-4B65-BC75-224E65CB22DF}" srcOrd="0" destOrd="0" presId="urn:microsoft.com/office/officeart/2005/8/layout/vList5"/>
    <dgm:cxn modelId="{52768FCC-A0BC-40D1-8D83-C2CA15DBDD0D}" srcId="{D4BF2FC7-6780-4204-A407-B35A58077C1B}" destId="{733E6033-F0CB-452F-BCC6-461AC4338412}" srcOrd="0" destOrd="0" parTransId="{79814F24-D17E-4A6A-9A92-02005E54989D}" sibTransId="{D1EE7FBA-DE0A-42BE-84AC-43A37D0B7D88}"/>
    <dgm:cxn modelId="{1653132F-40C3-4759-8EC3-B881B0278AEB}" type="presOf" srcId="{78E315C3-2DC5-4CC6-832F-B7BDE6374DA0}" destId="{4E720446-B756-49DB-887E-87601DE35C48}" srcOrd="0" destOrd="0" presId="urn:microsoft.com/office/officeart/2005/8/layout/vList5"/>
    <dgm:cxn modelId="{883CE895-EF2C-4221-ACCB-788F7F1CDEE8}" type="presOf" srcId="{3533836F-39A1-4FF9-B970-22C9FAA97E98}" destId="{34B0303C-2E96-4B2B-BB50-48F0AF514553}" srcOrd="0" destOrd="0" presId="urn:microsoft.com/office/officeart/2005/8/layout/vList5"/>
    <dgm:cxn modelId="{B0299C32-00F5-4331-B88C-8C5FD5DBF19E}" type="presParOf" srcId="{9CB5BFF8-322B-4E31-A346-7D2269DDFD42}" destId="{39FD7B21-D24B-4DB8-AC5D-9C7D6BDCCA84}" srcOrd="0" destOrd="0" presId="urn:microsoft.com/office/officeart/2005/8/layout/vList5"/>
    <dgm:cxn modelId="{A57699CF-FA0B-4E41-9FC7-B7D0368AB50E}" type="presParOf" srcId="{39FD7B21-D24B-4DB8-AC5D-9C7D6BDCCA84}" destId="{54D5DE29-544A-4B65-BC75-224E65CB22DF}" srcOrd="0" destOrd="0" presId="urn:microsoft.com/office/officeart/2005/8/layout/vList5"/>
    <dgm:cxn modelId="{6AED2530-7D1B-4950-8A4B-CBCE9DD6C6BD}" type="presParOf" srcId="{39FD7B21-D24B-4DB8-AC5D-9C7D6BDCCA84}" destId="{732C0240-52CF-4B6A-A8E7-4D1D3B87850B}" srcOrd="1" destOrd="0" presId="urn:microsoft.com/office/officeart/2005/8/layout/vList5"/>
    <dgm:cxn modelId="{BA16C2EB-CF30-4C2A-8F6A-761780067B55}" type="presParOf" srcId="{9CB5BFF8-322B-4E31-A346-7D2269DDFD42}" destId="{8A19A36A-7D35-42E0-8259-90A35335F213}" srcOrd="1" destOrd="0" presId="urn:microsoft.com/office/officeart/2005/8/layout/vList5"/>
    <dgm:cxn modelId="{D88C3FB0-705F-4DD6-A9D8-2A80B2B34034}" type="presParOf" srcId="{9CB5BFF8-322B-4E31-A346-7D2269DDFD42}" destId="{C72E8130-C9D2-4BE0-9BE4-9C09E4D53D94}" srcOrd="2" destOrd="0" presId="urn:microsoft.com/office/officeart/2005/8/layout/vList5"/>
    <dgm:cxn modelId="{94EAB21B-D11F-42B0-BF0B-FC8FFD7EC761}" type="presParOf" srcId="{C72E8130-C9D2-4BE0-9BE4-9C09E4D53D94}" destId="{777FFC5E-2651-4825-82FD-AFA8F5D9D440}" srcOrd="0" destOrd="0" presId="urn:microsoft.com/office/officeart/2005/8/layout/vList5"/>
    <dgm:cxn modelId="{FE743CC7-67DA-4AE1-8E36-8872F208FC51}" type="presParOf" srcId="{C72E8130-C9D2-4BE0-9BE4-9C09E4D53D94}" destId="{4799BBAF-3EE6-4C3C-B83A-C601DD6C019A}" srcOrd="1" destOrd="0" presId="urn:microsoft.com/office/officeart/2005/8/layout/vList5"/>
    <dgm:cxn modelId="{E69D8BB3-F54A-41A8-9814-4802B4A750F0}" type="presParOf" srcId="{9CB5BFF8-322B-4E31-A346-7D2269DDFD42}" destId="{AF44211B-ED6F-4411-9F52-38F24FE94FE8}" srcOrd="3" destOrd="0" presId="urn:microsoft.com/office/officeart/2005/8/layout/vList5"/>
    <dgm:cxn modelId="{AD06B3AB-3900-44B7-933F-0B0D318D64BF}" type="presParOf" srcId="{9CB5BFF8-322B-4E31-A346-7D2269DDFD42}" destId="{C594E534-C7A7-4AA4-8D34-811B7CEA31F6}" srcOrd="4" destOrd="0" presId="urn:microsoft.com/office/officeart/2005/8/layout/vList5"/>
    <dgm:cxn modelId="{8AC75357-EA4E-4FD4-998C-D9FFB835BFCF}" type="presParOf" srcId="{C594E534-C7A7-4AA4-8D34-811B7CEA31F6}" destId="{34B0303C-2E96-4B2B-BB50-48F0AF514553}" srcOrd="0" destOrd="0" presId="urn:microsoft.com/office/officeart/2005/8/layout/vList5"/>
    <dgm:cxn modelId="{73E3EE9A-E209-42D9-8923-7A9C813E966B}" type="presParOf" srcId="{C594E534-C7A7-4AA4-8D34-811B7CEA31F6}" destId="{4E720446-B756-49DB-887E-87601DE35C4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19BC0-00D4-4975-9CE1-7BA73B1DCD7E}">
      <dsp:nvSpPr>
        <dsp:cNvPr id="0" name=""/>
        <dsp:cNvSpPr/>
      </dsp:nvSpPr>
      <dsp:spPr>
        <a:xfrm>
          <a:off x="987078" y="0"/>
          <a:ext cx="4064000" cy="4064000"/>
        </a:xfrm>
        <a:prstGeom prst="triangle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78D32-2B92-4E5A-B500-B1DD5578B907}">
      <dsp:nvSpPr>
        <dsp:cNvPr id="0" name=""/>
        <dsp:cNvSpPr/>
      </dsp:nvSpPr>
      <dsp:spPr>
        <a:xfrm>
          <a:off x="2551026" y="408582"/>
          <a:ext cx="3800654" cy="962025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b="1" kern="1200" dirty="0" smtClean="0">
              <a:solidFill>
                <a:srgbClr val="002060"/>
              </a:solidFill>
            </a:rPr>
            <a:t>El propósito a alcanzar</a:t>
          </a:r>
          <a:endParaRPr lang="es-MX" sz="2500" b="1" kern="1200" dirty="0">
            <a:solidFill>
              <a:srgbClr val="002060"/>
            </a:solidFill>
          </a:endParaRPr>
        </a:p>
      </dsp:txBody>
      <dsp:txXfrm>
        <a:off x="2597988" y="455544"/>
        <a:ext cx="3706730" cy="868101"/>
      </dsp:txXfrm>
    </dsp:sp>
    <dsp:sp modelId="{A47477CC-039E-479B-A5DB-4BE614817496}">
      <dsp:nvSpPr>
        <dsp:cNvPr id="0" name=""/>
        <dsp:cNvSpPr/>
      </dsp:nvSpPr>
      <dsp:spPr>
        <a:xfrm>
          <a:off x="2477286" y="1490860"/>
          <a:ext cx="3948135" cy="962025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b="1" kern="1200" dirty="0" smtClean="0">
              <a:solidFill>
                <a:srgbClr val="002060"/>
              </a:solidFill>
            </a:rPr>
            <a:t>El contexto en el que se usa</a:t>
          </a:r>
          <a:endParaRPr lang="es-MX" sz="2500" b="1" kern="1200" dirty="0">
            <a:solidFill>
              <a:srgbClr val="002060"/>
            </a:solidFill>
          </a:endParaRPr>
        </a:p>
      </dsp:txBody>
      <dsp:txXfrm>
        <a:off x="2524248" y="1537822"/>
        <a:ext cx="3854211" cy="868101"/>
      </dsp:txXfrm>
    </dsp:sp>
    <dsp:sp modelId="{6951677F-A14A-47C8-9721-170BD3C50301}">
      <dsp:nvSpPr>
        <dsp:cNvPr id="0" name=""/>
        <dsp:cNvSpPr/>
      </dsp:nvSpPr>
      <dsp:spPr>
        <a:xfrm>
          <a:off x="2440423" y="2573139"/>
          <a:ext cx="4021862" cy="962025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b="1" kern="1200" dirty="0" smtClean="0">
              <a:solidFill>
                <a:srgbClr val="002060"/>
              </a:solidFill>
            </a:rPr>
            <a:t>Tipo de usuario</a:t>
          </a:r>
          <a:endParaRPr lang="es-MX" sz="2500" b="1" kern="1200" dirty="0">
            <a:solidFill>
              <a:srgbClr val="002060"/>
            </a:solidFill>
          </a:endParaRPr>
        </a:p>
      </dsp:txBody>
      <dsp:txXfrm>
        <a:off x="2487385" y="2620101"/>
        <a:ext cx="3927938" cy="868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F973E-5047-4FC7-A683-B7D06D0DEA1A}">
      <dsp:nvSpPr>
        <dsp:cNvPr id="0" name=""/>
        <dsp:cNvSpPr/>
      </dsp:nvSpPr>
      <dsp:spPr>
        <a:xfrm>
          <a:off x="0" y="461348"/>
          <a:ext cx="835292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3F9F9-2D8A-41CA-A2AD-A17D7A8CA576}">
      <dsp:nvSpPr>
        <dsp:cNvPr id="0" name=""/>
        <dsp:cNvSpPr/>
      </dsp:nvSpPr>
      <dsp:spPr>
        <a:xfrm>
          <a:off x="417646" y="92348"/>
          <a:ext cx="7575262" cy="738000"/>
        </a:xfrm>
        <a:prstGeom prst="roundRect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smtClean="0"/>
            <a:t>• ¿Los usuarios encuentran la información que necesitan?</a:t>
          </a:r>
          <a:endParaRPr lang="es-MX" sz="2500" kern="1200"/>
        </a:p>
      </dsp:txBody>
      <dsp:txXfrm>
        <a:off x="453672" y="128374"/>
        <a:ext cx="7503210" cy="665948"/>
      </dsp:txXfrm>
    </dsp:sp>
    <dsp:sp modelId="{AF70955B-4C4F-47F9-A10A-A69F0017D954}">
      <dsp:nvSpPr>
        <dsp:cNvPr id="0" name=""/>
        <dsp:cNvSpPr/>
      </dsp:nvSpPr>
      <dsp:spPr>
        <a:xfrm>
          <a:off x="0" y="1595348"/>
          <a:ext cx="835292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50000"/>
              <a:hueOff val="-173294"/>
              <a:satOff val="-25590"/>
              <a:lumOff val="253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F3DC6-6A04-45C7-9080-C0951D1A34D7}">
      <dsp:nvSpPr>
        <dsp:cNvPr id="0" name=""/>
        <dsp:cNvSpPr/>
      </dsp:nvSpPr>
      <dsp:spPr>
        <a:xfrm>
          <a:off x="417646" y="1226348"/>
          <a:ext cx="7575262" cy="738000"/>
        </a:xfrm>
        <a:prstGeom prst="roundRect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• ¿Son claras las acciones o elecciones que deben hacer en cada punto?</a:t>
          </a:r>
          <a:endParaRPr lang="es-MX" sz="2500" kern="1200" dirty="0"/>
        </a:p>
      </dsp:txBody>
      <dsp:txXfrm>
        <a:off x="453672" y="1262374"/>
        <a:ext cx="7503210" cy="665948"/>
      </dsp:txXfrm>
    </dsp:sp>
    <dsp:sp modelId="{8602BBFE-FA31-47AD-B99C-CD4FAFE6DF95}">
      <dsp:nvSpPr>
        <dsp:cNvPr id="0" name=""/>
        <dsp:cNvSpPr/>
      </dsp:nvSpPr>
      <dsp:spPr>
        <a:xfrm>
          <a:off x="0" y="2729348"/>
          <a:ext cx="835292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50000"/>
              <a:hueOff val="-346588"/>
              <a:satOff val="-51179"/>
              <a:lumOff val="506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1369A-8D08-4183-A2F5-08DF1274813E}">
      <dsp:nvSpPr>
        <dsp:cNvPr id="0" name=""/>
        <dsp:cNvSpPr/>
      </dsp:nvSpPr>
      <dsp:spPr>
        <a:xfrm>
          <a:off x="417646" y="2360348"/>
          <a:ext cx="7575262" cy="738000"/>
        </a:xfrm>
        <a:prstGeom prst="roundRect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smtClean="0"/>
            <a:t>• ¿Las instrucciones son claras y fáciles de comprender?</a:t>
          </a:r>
          <a:endParaRPr lang="es-MX" sz="2500" kern="1200"/>
        </a:p>
      </dsp:txBody>
      <dsp:txXfrm>
        <a:off x="453672" y="2396374"/>
        <a:ext cx="7503210" cy="665948"/>
      </dsp:txXfrm>
    </dsp:sp>
    <dsp:sp modelId="{CE659742-DEA0-412F-AA4B-E8AAE656B069}">
      <dsp:nvSpPr>
        <dsp:cNvPr id="0" name=""/>
        <dsp:cNvSpPr/>
      </dsp:nvSpPr>
      <dsp:spPr>
        <a:xfrm>
          <a:off x="0" y="3863348"/>
          <a:ext cx="835292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50000"/>
              <a:hueOff val="-173294"/>
              <a:satOff val="-25590"/>
              <a:lumOff val="253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7E636-1C43-4734-9AE5-3B2D7ED25BEE}">
      <dsp:nvSpPr>
        <dsp:cNvPr id="0" name=""/>
        <dsp:cNvSpPr/>
      </dsp:nvSpPr>
      <dsp:spPr>
        <a:xfrm>
          <a:off x="417646" y="3494348"/>
          <a:ext cx="7575262" cy="738000"/>
        </a:xfrm>
        <a:prstGeom prst="roundRect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smtClean="0"/>
            <a:t>• ¿La interfaz no distrae al usuario y favorece la búsqueda de contenidos?</a:t>
          </a:r>
          <a:endParaRPr lang="es-MX" sz="2500" kern="1200"/>
        </a:p>
      </dsp:txBody>
      <dsp:txXfrm>
        <a:off x="453672" y="3530374"/>
        <a:ext cx="7503210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2E042-2471-4E5A-A25E-A3BDCB948DF5}">
      <dsp:nvSpPr>
        <dsp:cNvPr id="0" name=""/>
        <dsp:cNvSpPr/>
      </dsp:nvSpPr>
      <dsp:spPr>
        <a:xfrm rot="5400000">
          <a:off x="405164" y="2036696"/>
          <a:ext cx="1209546" cy="201265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C23E6-61FA-4E2B-9C1C-8C65E3BD3BAD}">
      <dsp:nvSpPr>
        <dsp:cNvPr id="0" name=""/>
        <dsp:cNvSpPr/>
      </dsp:nvSpPr>
      <dsp:spPr>
        <a:xfrm>
          <a:off x="203261" y="2638048"/>
          <a:ext cx="1817039" cy="1592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1. Se consistente en el diseño de elementos</a:t>
          </a:r>
          <a:endParaRPr lang="es-MX" sz="1600" kern="1200" dirty="0"/>
        </a:p>
      </dsp:txBody>
      <dsp:txXfrm>
        <a:off x="203261" y="2638048"/>
        <a:ext cx="1817039" cy="1592741"/>
      </dsp:txXfrm>
    </dsp:sp>
    <dsp:sp modelId="{630DE663-CA1F-4D02-B75B-2E8373EAB889}">
      <dsp:nvSpPr>
        <dsp:cNvPr id="0" name=""/>
        <dsp:cNvSpPr/>
      </dsp:nvSpPr>
      <dsp:spPr>
        <a:xfrm>
          <a:off x="1677463" y="1888522"/>
          <a:ext cx="342837" cy="342837"/>
        </a:xfrm>
        <a:prstGeom prst="triangle">
          <a:avLst>
            <a:gd name="adj" fmla="val 100000"/>
          </a:avLst>
        </a:prstGeom>
        <a:solidFill>
          <a:schemeClr val="accent2">
            <a:shade val="50000"/>
            <a:hueOff val="-106278"/>
            <a:satOff val="-15011"/>
            <a:lumOff val="15700"/>
            <a:alphaOff val="0"/>
          </a:schemeClr>
        </a:solidFill>
        <a:ln w="19050" cap="flat" cmpd="sng" algn="ctr">
          <a:solidFill>
            <a:schemeClr val="accent2">
              <a:shade val="50000"/>
              <a:hueOff val="-106278"/>
              <a:satOff val="-15011"/>
              <a:lumOff val="157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25CEE-A4AA-4B7B-81EC-94B23EACA160}">
      <dsp:nvSpPr>
        <dsp:cNvPr id="0" name=""/>
        <dsp:cNvSpPr/>
      </dsp:nvSpPr>
      <dsp:spPr>
        <a:xfrm rot="5400000">
          <a:off x="2629576" y="1486263"/>
          <a:ext cx="1209546" cy="201265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50000"/>
            <a:hueOff val="-212556"/>
            <a:satOff val="-30021"/>
            <a:lumOff val="31399"/>
            <a:alphaOff val="0"/>
          </a:schemeClr>
        </a:solidFill>
        <a:ln w="19050" cap="flat" cmpd="sng" algn="ctr">
          <a:solidFill>
            <a:schemeClr val="accent2">
              <a:shade val="50000"/>
              <a:hueOff val="-212556"/>
              <a:satOff val="-30021"/>
              <a:lumOff val="313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A7AEE-E837-45B3-B32A-1BDDB216BCCD}">
      <dsp:nvSpPr>
        <dsp:cNvPr id="0" name=""/>
        <dsp:cNvSpPr/>
      </dsp:nvSpPr>
      <dsp:spPr>
        <a:xfrm>
          <a:off x="2427672" y="2087615"/>
          <a:ext cx="1817039" cy="1592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2. Permite que los estudiantes controlen sus interacciones  libertad de escoger a partir de etiquetas claras</a:t>
          </a:r>
          <a:endParaRPr lang="es-MX" sz="1600" kern="1200" dirty="0"/>
        </a:p>
      </dsp:txBody>
      <dsp:txXfrm>
        <a:off x="2427672" y="2087615"/>
        <a:ext cx="1817039" cy="1592741"/>
      </dsp:txXfrm>
    </dsp:sp>
    <dsp:sp modelId="{8529DED1-B6FD-4479-A606-A0F994C377C6}">
      <dsp:nvSpPr>
        <dsp:cNvPr id="0" name=""/>
        <dsp:cNvSpPr/>
      </dsp:nvSpPr>
      <dsp:spPr>
        <a:xfrm>
          <a:off x="3901874" y="1338089"/>
          <a:ext cx="342837" cy="342837"/>
        </a:xfrm>
        <a:prstGeom prst="triangle">
          <a:avLst>
            <a:gd name="adj" fmla="val 100000"/>
          </a:avLst>
        </a:prstGeom>
        <a:solidFill>
          <a:schemeClr val="accent2">
            <a:shade val="50000"/>
            <a:hueOff val="-318834"/>
            <a:satOff val="-45032"/>
            <a:lumOff val="47099"/>
            <a:alphaOff val="0"/>
          </a:schemeClr>
        </a:solidFill>
        <a:ln w="19050" cap="flat" cmpd="sng" algn="ctr">
          <a:solidFill>
            <a:schemeClr val="accent2">
              <a:shade val="50000"/>
              <a:hueOff val="-318834"/>
              <a:satOff val="-45032"/>
              <a:lumOff val="470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4A11F-5E46-45BF-9A4E-89D5168220C9}">
      <dsp:nvSpPr>
        <dsp:cNvPr id="0" name=""/>
        <dsp:cNvSpPr/>
      </dsp:nvSpPr>
      <dsp:spPr>
        <a:xfrm rot="5400000">
          <a:off x="4853987" y="935831"/>
          <a:ext cx="1209546" cy="201265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50000"/>
            <a:hueOff val="-318834"/>
            <a:satOff val="-45032"/>
            <a:lumOff val="47099"/>
            <a:alphaOff val="0"/>
          </a:schemeClr>
        </a:solidFill>
        <a:ln w="19050" cap="flat" cmpd="sng" algn="ctr">
          <a:solidFill>
            <a:schemeClr val="accent2">
              <a:shade val="50000"/>
              <a:hueOff val="-318834"/>
              <a:satOff val="-45032"/>
              <a:lumOff val="470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65229-692A-4F83-B55D-A78FB1745E25}">
      <dsp:nvSpPr>
        <dsp:cNvPr id="0" name=""/>
        <dsp:cNvSpPr/>
      </dsp:nvSpPr>
      <dsp:spPr>
        <a:xfrm>
          <a:off x="4652084" y="1537182"/>
          <a:ext cx="1817039" cy="1592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3. Sigue estándares establecidos para el diseño </a:t>
          </a:r>
          <a:endParaRPr lang="es-MX" sz="1600" kern="1200" dirty="0"/>
        </a:p>
      </dsp:txBody>
      <dsp:txXfrm>
        <a:off x="4652084" y="1537182"/>
        <a:ext cx="1817039" cy="1592741"/>
      </dsp:txXfrm>
    </dsp:sp>
    <dsp:sp modelId="{1B421BC8-E1B4-4529-96DE-A72AA951F875}">
      <dsp:nvSpPr>
        <dsp:cNvPr id="0" name=""/>
        <dsp:cNvSpPr/>
      </dsp:nvSpPr>
      <dsp:spPr>
        <a:xfrm>
          <a:off x="6126286" y="787656"/>
          <a:ext cx="342837" cy="342837"/>
        </a:xfrm>
        <a:prstGeom prst="triangle">
          <a:avLst>
            <a:gd name="adj" fmla="val 100000"/>
          </a:avLst>
        </a:prstGeom>
        <a:solidFill>
          <a:schemeClr val="accent2">
            <a:shade val="50000"/>
            <a:hueOff val="-212556"/>
            <a:satOff val="-30021"/>
            <a:lumOff val="31399"/>
            <a:alphaOff val="0"/>
          </a:schemeClr>
        </a:solidFill>
        <a:ln w="19050" cap="flat" cmpd="sng" algn="ctr">
          <a:solidFill>
            <a:schemeClr val="accent2">
              <a:shade val="50000"/>
              <a:hueOff val="-212556"/>
              <a:satOff val="-30021"/>
              <a:lumOff val="313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2FEF5-F872-42F6-9FB7-53F475FE620F}">
      <dsp:nvSpPr>
        <dsp:cNvPr id="0" name=""/>
        <dsp:cNvSpPr/>
      </dsp:nvSpPr>
      <dsp:spPr>
        <a:xfrm rot="5400000">
          <a:off x="7078398" y="385398"/>
          <a:ext cx="1209546" cy="201265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50000"/>
            <a:hueOff val="-106278"/>
            <a:satOff val="-15011"/>
            <a:lumOff val="15700"/>
            <a:alphaOff val="0"/>
          </a:schemeClr>
        </a:solidFill>
        <a:ln w="19050" cap="flat" cmpd="sng" algn="ctr">
          <a:solidFill>
            <a:schemeClr val="accent2">
              <a:shade val="50000"/>
              <a:hueOff val="-106278"/>
              <a:satOff val="-15011"/>
              <a:lumOff val="157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48AF8-50E5-4879-9334-500AE14AAAD9}">
      <dsp:nvSpPr>
        <dsp:cNvPr id="0" name=""/>
        <dsp:cNvSpPr/>
      </dsp:nvSpPr>
      <dsp:spPr>
        <a:xfrm>
          <a:off x="6876495" y="986749"/>
          <a:ext cx="1817039" cy="1592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4. Simplifica el diseño lo más posible y sigue principios estéticos básicos</a:t>
          </a:r>
          <a:endParaRPr lang="es-MX" sz="1600" kern="1200" dirty="0"/>
        </a:p>
      </dsp:txBody>
      <dsp:txXfrm>
        <a:off x="6876495" y="986749"/>
        <a:ext cx="1817039" cy="15927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5A01E-8A37-4B7F-9B30-E5B224531C41}">
      <dsp:nvSpPr>
        <dsp:cNvPr id="0" name=""/>
        <dsp:cNvSpPr/>
      </dsp:nvSpPr>
      <dsp:spPr>
        <a:xfrm>
          <a:off x="-5103104" y="-781754"/>
          <a:ext cx="6077196" cy="6077196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AD8BE-B5C0-45AF-84F8-FC6BF3BDD39E}">
      <dsp:nvSpPr>
        <dsp:cNvPr id="0" name=""/>
        <dsp:cNvSpPr/>
      </dsp:nvSpPr>
      <dsp:spPr>
        <a:xfrm>
          <a:off x="626499" y="451368"/>
          <a:ext cx="7540811" cy="9027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6548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smtClean="0"/>
            <a:t>Conocer las distintas posibilidades que brinda el desarrollo multimedia.</a:t>
          </a:r>
          <a:endParaRPr lang="es-MX" sz="2000" kern="1200"/>
        </a:p>
      </dsp:txBody>
      <dsp:txXfrm>
        <a:off x="626499" y="451368"/>
        <a:ext cx="7540811" cy="902737"/>
      </dsp:txXfrm>
    </dsp:sp>
    <dsp:sp modelId="{C44AF132-D697-43F7-BA21-6DB5CC091740}">
      <dsp:nvSpPr>
        <dsp:cNvPr id="0" name=""/>
        <dsp:cNvSpPr/>
      </dsp:nvSpPr>
      <dsp:spPr>
        <a:xfrm>
          <a:off x="62288" y="338526"/>
          <a:ext cx="1128422" cy="11284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41767-E1EA-4BB8-832F-7D069759F4EF}">
      <dsp:nvSpPr>
        <dsp:cNvPr id="0" name=""/>
        <dsp:cNvSpPr/>
      </dsp:nvSpPr>
      <dsp:spPr>
        <a:xfrm>
          <a:off x="954645" y="1805475"/>
          <a:ext cx="7212666" cy="9027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6548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smtClean="0"/>
            <a:t>Identificar los errores más frecuentes que se encuentran en los materiales virtualizados.</a:t>
          </a:r>
          <a:endParaRPr lang="es-MX" sz="2000" kern="1200"/>
        </a:p>
      </dsp:txBody>
      <dsp:txXfrm>
        <a:off x="954645" y="1805475"/>
        <a:ext cx="7212666" cy="902737"/>
      </dsp:txXfrm>
    </dsp:sp>
    <dsp:sp modelId="{CDEB8A2D-9263-47F6-B1A5-DAED89615655}">
      <dsp:nvSpPr>
        <dsp:cNvPr id="0" name=""/>
        <dsp:cNvSpPr/>
      </dsp:nvSpPr>
      <dsp:spPr>
        <a:xfrm>
          <a:off x="390434" y="1692633"/>
          <a:ext cx="1128422" cy="11284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19EED-945A-49A8-B2B3-44C37E59C00D}">
      <dsp:nvSpPr>
        <dsp:cNvPr id="0" name=""/>
        <dsp:cNvSpPr/>
      </dsp:nvSpPr>
      <dsp:spPr>
        <a:xfrm>
          <a:off x="626499" y="3159581"/>
          <a:ext cx="7540811" cy="9027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6548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smtClean="0"/>
            <a:t>Proponer mejoras en la presentación de los contenidos, teniendo en cuenta la ergonomía, la visibilidad y la usabilidad.</a:t>
          </a:r>
          <a:endParaRPr lang="es-MX" sz="2000" kern="1200"/>
        </a:p>
      </dsp:txBody>
      <dsp:txXfrm>
        <a:off x="626499" y="3159581"/>
        <a:ext cx="7540811" cy="902737"/>
      </dsp:txXfrm>
    </dsp:sp>
    <dsp:sp modelId="{0AA2675E-E76B-4C41-A736-44CC5C8EC563}">
      <dsp:nvSpPr>
        <dsp:cNvPr id="0" name=""/>
        <dsp:cNvSpPr/>
      </dsp:nvSpPr>
      <dsp:spPr>
        <a:xfrm>
          <a:off x="62288" y="3046739"/>
          <a:ext cx="1128422" cy="11284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AB6B2-569F-49D8-A0D2-C12511828B26}">
      <dsp:nvSpPr>
        <dsp:cNvPr id="0" name=""/>
        <dsp:cNvSpPr/>
      </dsp:nvSpPr>
      <dsp:spPr>
        <a:xfrm>
          <a:off x="5602805" y="0"/>
          <a:ext cx="3361683" cy="14330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6E271-96FD-4D76-B3A0-8791856CF955}">
      <dsp:nvSpPr>
        <dsp:cNvPr id="0" name=""/>
        <dsp:cNvSpPr/>
      </dsp:nvSpPr>
      <dsp:spPr>
        <a:xfrm>
          <a:off x="1835680" y="0"/>
          <a:ext cx="5602805" cy="14330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smtClean="0"/>
            <a:t>Investigar cómo se relacionan los contenidos entre sí y qué es lo que determinará la organización de todo el espacio educativo.</a:t>
          </a:r>
          <a:endParaRPr lang="es-MX" sz="2300" kern="1200"/>
        </a:p>
      </dsp:txBody>
      <dsp:txXfrm>
        <a:off x="1905635" y="69955"/>
        <a:ext cx="5462895" cy="1293119"/>
      </dsp:txXfrm>
    </dsp:sp>
    <dsp:sp modelId="{EB7D5A43-4ED9-4B4F-8A8A-5AD91DF63C7F}">
      <dsp:nvSpPr>
        <dsp:cNvPr id="0" name=""/>
        <dsp:cNvSpPr/>
      </dsp:nvSpPr>
      <dsp:spPr>
        <a:xfrm>
          <a:off x="5602805" y="1576333"/>
          <a:ext cx="3361683" cy="14330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02DB9-849D-4019-825E-AC685E2111FB}">
      <dsp:nvSpPr>
        <dsp:cNvPr id="0" name=""/>
        <dsp:cNvSpPr/>
      </dsp:nvSpPr>
      <dsp:spPr>
        <a:xfrm>
          <a:off x="1835680" y="1576333"/>
          <a:ext cx="5602805" cy="14330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smtClean="0"/>
            <a:t>Analizar los vínculos entre todas las páginas del sitio y qué es lo que determinará la navegabilidad.</a:t>
          </a:r>
          <a:endParaRPr lang="es-MX" sz="2300" kern="1200"/>
        </a:p>
      </dsp:txBody>
      <dsp:txXfrm>
        <a:off x="1905635" y="1646288"/>
        <a:ext cx="5462895" cy="1293119"/>
      </dsp:txXfrm>
    </dsp:sp>
    <dsp:sp modelId="{42FF125B-6689-4392-9BA5-1787E3FDE411}">
      <dsp:nvSpPr>
        <dsp:cNvPr id="0" name=""/>
        <dsp:cNvSpPr/>
      </dsp:nvSpPr>
      <dsp:spPr>
        <a:xfrm>
          <a:off x="5602805" y="3152666"/>
          <a:ext cx="3361683" cy="14330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68BA4-4CE4-452F-B2FD-991E3F9EAC4E}">
      <dsp:nvSpPr>
        <dsp:cNvPr id="0" name=""/>
        <dsp:cNvSpPr/>
      </dsp:nvSpPr>
      <dsp:spPr>
        <a:xfrm>
          <a:off x="1835680" y="3152666"/>
          <a:ext cx="5602805" cy="14330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smtClean="0"/>
            <a:t>Observar la cantidad de información de que dispone el usuario en cada momento.</a:t>
          </a:r>
          <a:endParaRPr lang="es-MX" sz="2300" kern="1200"/>
        </a:p>
      </dsp:txBody>
      <dsp:txXfrm>
        <a:off x="1905635" y="3222621"/>
        <a:ext cx="5462895" cy="12931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C1265-EA62-4926-8041-DE8B4BA48599}">
      <dsp:nvSpPr>
        <dsp:cNvPr id="0" name=""/>
        <dsp:cNvSpPr/>
      </dsp:nvSpPr>
      <dsp:spPr>
        <a:xfrm>
          <a:off x="2330" y="926607"/>
          <a:ext cx="2383776" cy="1966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B22FCF-693E-4168-96CC-AB18235F9164}">
      <dsp:nvSpPr>
        <dsp:cNvPr id="0" name=""/>
        <dsp:cNvSpPr/>
      </dsp:nvSpPr>
      <dsp:spPr>
        <a:xfrm>
          <a:off x="1505554" y="1436689"/>
          <a:ext cx="2722358" cy="2929471"/>
        </a:xfrm>
        <a:prstGeom prst="leftCircularArrow">
          <a:avLst>
            <a:gd name="adj1" fmla="val 2733"/>
            <a:gd name="adj2" fmla="val 332968"/>
            <a:gd name="adj3" fmla="val 2055701"/>
            <a:gd name="adj4" fmla="val 8971712"/>
            <a:gd name="adj5" fmla="val 3188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shade val="9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8B822A-6F35-48D3-9E64-7DC9F3CC9DFC}">
      <dsp:nvSpPr>
        <dsp:cNvPr id="0" name=""/>
        <dsp:cNvSpPr/>
      </dsp:nvSpPr>
      <dsp:spPr>
        <a:xfrm>
          <a:off x="532058" y="1705049"/>
          <a:ext cx="2118912" cy="237535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Planificar el grado de interactividad que han de tener los contenidos.</a:t>
          </a:r>
          <a:endParaRPr lang="es-MX" sz="2400" kern="1200" dirty="0"/>
        </a:p>
      </dsp:txBody>
      <dsp:txXfrm>
        <a:off x="594119" y="1767110"/>
        <a:ext cx="1994790" cy="2251228"/>
      </dsp:txXfrm>
    </dsp:sp>
    <dsp:sp modelId="{712B4AD1-CE73-43F9-B5E6-F315D4F30922}">
      <dsp:nvSpPr>
        <dsp:cNvPr id="0" name=""/>
        <dsp:cNvSpPr/>
      </dsp:nvSpPr>
      <dsp:spPr>
        <a:xfrm>
          <a:off x="3312376" y="1656180"/>
          <a:ext cx="2383776" cy="1966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151706"/>
              <a:satOff val="-24292"/>
              <a:lumOff val="1815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CE5F7C-6950-4A3A-8A6A-ED8AD5F4B5B9}">
      <dsp:nvSpPr>
        <dsp:cNvPr id="0" name=""/>
        <dsp:cNvSpPr/>
      </dsp:nvSpPr>
      <dsp:spPr>
        <a:xfrm>
          <a:off x="4322846" y="-120978"/>
          <a:ext cx="3125996" cy="3125996"/>
        </a:xfrm>
        <a:prstGeom prst="circularArrow">
          <a:avLst>
            <a:gd name="adj1" fmla="val 2561"/>
            <a:gd name="adj2" fmla="val 310789"/>
            <a:gd name="adj3" fmla="val 19225777"/>
            <a:gd name="adj4" fmla="val 12287588"/>
            <a:gd name="adj5" fmla="val 2988"/>
          </a:avLst>
        </a:prstGeom>
        <a:gradFill rotWithShape="0">
          <a:gsLst>
            <a:gs pos="0">
              <a:schemeClr val="accent2">
                <a:shade val="90000"/>
                <a:hueOff val="-304934"/>
                <a:satOff val="-48584"/>
                <a:lumOff val="34351"/>
                <a:alphaOff val="0"/>
                <a:tint val="43000"/>
                <a:satMod val="165000"/>
              </a:schemeClr>
            </a:gs>
            <a:gs pos="55000">
              <a:schemeClr val="accent2">
                <a:shade val="90000"/>
                <a:hueOff val="-304934"/>
                <a:satOff val="-48584"/>
                <a:lumOff val="34351"/>
                <a:alphaOff val="0"/>
                <a:tint val="83000"/>
                <a:satMod val="155000"/>
              </a:schemeClr>
            </a:gs>
            <a:gs pos="100000">
              <a:schemeClr val="accent2">
                <a:shade val="90000"/>
                <a:hueOff val="-304934"/>
                <a:satOff val="-48584"/>
                <a:lumOff val="34351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C7B419-9848-4BB8-B4F7-2D00F5655F47}">
      <dsp:nvSpPr>
        <dsp:cNvPr id="0" name=""/>
        <dsp:cNvSpPr/>
      </dsp:nvSpPr>
      <dsp:spPr>
        <a:xfrm>
          <a:off x="3384369" y="576061"/>
          <a:ext cx="2118912" cy="270902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Seleccionar las ilustraciones que se utilizarán.</a:t>
          </a:r>
          <a:endParaRPr lang="es-MX" sz="2400" kern="1200" dirty="0"/>
        </a:p>
      </dsp:txBody>
      <dsp:txXfrm>
        <a:off x="3446430" y="638122"/>
        <a:ext cx="1994790" cy="2584898"/>
      </dsp:txXfrm>
    </dsp:sp>
    <dsp:sp modelId="{8CF75BB6-4D8D-4A5F-B813-8A6976008AFA}">
      <dsp:nvSpPr>
        <dsp:cNvPr id="0" name=""/>
        <dsp:cNvSpPr/>
      </dsp:nvSpPr>
      <dsp:spPr>
        <a:xfrm>
          <a:off x="6061996" y="782592"/>
          <a:ext cx="2383776" cy="1966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303412"/>
              <a:satOff val="-48584"/>
              <a:lumOff val="36311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49C407-647D-4E5A-9EB4-E20392F751DA}">
      <dsp:nvSpPr>
        <dsp:cNvPr id="0" name=""/>
        <dsp:cNvSpPr/>
      </dsp:nvSpPr>
      <dsp:spPr>
        <a:xfrm>
          <a:off x="6591724" y="1273005"/>
          <a:ext cx="2118912" cy="295140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Definir el tipo de formato que tendrán los contenidos (</a:t>
          </a:r>
          <a:r>
            <a:rPr lang="es-MX" sz="2400" kern="1200" dirty="0" err="1" smtClean="0"/>
            <a:t>html</a:t>
          </a:r>
          <a:r>
            <a:rPr lang="es-MX" sz="2400" kern="1200" dirty="0" smtClean="0"/>
            <a:t>, </a:t>
          </a:r>
          <a:r>
            <a:rPr lang="es-MX" sz="2400" kern="1200" dirty="0" err="1" smtClean="0"/>
            <a:t>pdf</a:t>
          </a:r>
          <a:r>
            <a:rPr lang="es-MX" sz="2400" kern="1200" dirty="0" smtClean="0"/>
            <a:t>, flash, etc.).</a:t>
          </a:r>
          <a:endParaRPr lang="es-MX" sz="2400" kern="1200" dirty="0"/>
        </a:p>
      </dsp:txBody>
      <dsp:txXfrm>
        <a:off x="6653785" y="1335066"/>
        <a:ext cx="1994790" cy="28272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0781A-F061-4E0A-A9FE-EE8E9A499813}">
      <dsp:nvSpPr>
        <dsp:cNvPr id="0" name=""/>
        <dsp:cNvSpPr/>
      </dsp:nvSpPr>
      <dsp:spPr>
        <a:xfrm>
          <a:off x="0" y="0"/>
          <a:ext cx="8640960" cy="1104591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300" kern="1200" dirty="0" smtClean="0"/>
            <a:t>El Usuario</a:t>
          </a:r>
          <a:endParaRPr lang="es-MX" sz="5300" kern="1200" dirty="0"/>
        </a:p>
      </dsp:txBody>
      <dsp:txXfrm>
        <a:off x="1838651" y="0"/>
        <a:ext cx="6802308" cy="1104591"/>
      </dsp:txXfrm>
    </dsp:sp>
    <dsp:sp modelId="{5265E26F-16E1-4D92-92AD-1F07FAB7A4E0}">
      <dsp:nvSpPr>
        <dsp:cNvPr id="0" name=""/>
        <dsp:cNvSpPr/>
      </dsp:nvSpPr>
      <dsp:spPr>
        <a:xfrm>
          <a:off x="110459" y="110459"/>
          <a:ext cx="1728192" cy="8836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EC121-F9EE-4294-8C43-6AA5608A2688}">
      <dsp:nvSpPr>
        <dsp:cNvPr id="0" name=""/>
        <dsp:cNvSpPr/>
      </dsp:nvSpPr>
      <dsp:spPr>
        <a:xfrm>
          <a:off x="0" y="1215050"/>
          <a:ext cx="8640960" cy="1104591"/>
        </a:xfrm>
        <a:prstGeom prst="roundRect">
          <a:avLst>
            <a:gd name="adj" fmla="val 10000"/>
          </a:avLst>
        </a:prstGeom>
        <a:solidFill>
          <a:schemeClr val="tx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300" kern="1200" dirty="0" smtClean="0"/>
            <a:t>Plataforma</a:t>
          </a:r>
          <a:endParaRPr lang="es-MX" sz="5300" kern="1200" dirty="0"/>
        </a:p>
      </dsp:txBody>
      <dsp:txXfrm>
        <a:off x="1838651" y="1215050"/>
        <a:ext cx="6802308" cy="1104591"/>
      </dsp:txXfrm>
    </dsp:sp>
    <dsp:sp modelId="{74B3B2B8-47AB-4914-BA38-D6EEF0CBBB34}">
      <dsp:nvSpPr>
        <dsp:cNvPr id="0" name=""/>
        <dsp:cNvSpPr/>
      </dsp:nvSpPr>
      <dsp:spPr>
        <a:xfrm>
          <a:off x="110459" y="1325509"/>
          <a:ext cx="1728192" cy="8836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04DA2-FA5A-426C-98F2-AC9990C0B744}">
      <dsp:nvSpPr>
        <dsp:cNvPr id="0" name=""/>
        <dsp:cNvSpPr/>
      </dsp:nvSpPr>
      <dsp:spPr>
        <a:xfrm>
          <a:off x="0" y="2430101"/>
          <a:ext cx="8640960" cy="1104591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300" kern="1200" dirty="0" smtClean="0"/>
            <a:t>Usabilidad</a:t>
          </a:r>
          <a:endParaRPr lang="es-MX" sz="5300" kern="1200" dirty="0"/>
        </a:p>
      </dsp:txBody>
      <dsp:txXfrm>
        <a:off x="1838651" y="2430101"/>
        <a:ext cx="6802308" cy="1104591"/>
      </dsp:txXfrm>
    </dsp:sp>
    <dsp:sp modelId="{BD100441-E9D1-496B-8AAA-21F8D4DA2AF4}">
      <dsp:nvSpPr>
        <dsp:cNvPr id="0" name=""/>
        <dsp:cNvSpPr/>
      </dsp:nvSpPr>
      <dsp:spPr>
        <a:xfrm>
          <a:off x="110459" y="2540560"/>
          <a:ext cx="1728192" cy="8836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5881A-AD21-4B28-A5D4-0F258F5F252F}">
      <dsp:nvSpPr>
        <dsp:cNvPr id="0" name=""/>
        <dsp:cNvSpPr/>
      </dsp:nvSpPr>
      <dsp:spPr>
        <a:xfrm>
          <a:off x="0" y="3645151"/>
          <a:ext cx="8640960" cy="1104591"/>
        </a:xfrm>
        <a:prstGeom prst="roundRect">
          <a:avLst>
            <a:gd name="adj" fmla="val 10000"/>
          </a:avLst>
        </a:prstGeom>
        <a:solidFill>
          <a:schemeClr val="tx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300" kern="1200" dirty="0" smtClean="0"/>
            <a:t>El Material didáctico</a:t>
          </a:r>
          <a:endParaRPr lang="es-MX" sz="5300" kern="1200" dirty="0"/>
        </a:p>
      </dsp:txBody>
      <dsp:txXfrm>
        <a:off x="1838651" y="3645151"/>
        <a:ext cx="6802308" cy="1104591"/>
      </dsp:txXfrm>
    </dsp:sp>
    <dsp:sp modelId="{4D08B7B6-4518-460F-89A0-ADF4B897B4FD}">
      <dsp:nvSpPr>
        <dsp:cNvPr id="0" name=""/>
        <dsp:cNvSpPr/>
      </dsp:nvSpPr>
      <dsp:spPr>
        <a:xfrm>
          <a:off x="110459" y="3755610"/>
          <a:ext cx="1728192" cy="8836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67F0C-C00F-4B79-9A64-9A31E8E487E8}">
      <dsp:nvSpPr>
        <dsp:cNvPr id="0" name=""/>
        <dsp:cNvSpPr/>
      </dsp:nvSpPr>
      <dsp:spPr>
        <a:xfrm>
          <a:off x="0" y="4048142"/>
          <a:ext cx="8229600" cy="13286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kern="1200" smtClean="0"/>
            <a:t>Cantidad de texto recomendable por pantalla o por página.</a:t>
          </a:r>
          <a:endParaRPr lang="es-MX" sz="3300" kern="1200"/>
        </a:p>
      </dsp:txBody>
      <dsp:txXfrm>
        <a:off x="0" y="4048142"/>
        <a:ext cx="8229600" cy="1328690"/>
      </dsp:txXfrm>
    </dsp:sp>
    <dsp:sp modelId="{C21DFB51-B7FD-4D31-8ACB-C56FA502813D}">
      <dsp:nvSpPr>
        <dsp:cNvPr id="0" name=""/>
        <dsp:cNvSpPr/>
      </dsp:nvSpPr>
      <dsp:spPr>
        <a:xfrm rot="10800000">
          <a:off x="0" y="2024546"/>
          <a:ext cx="8229600" cy="2043526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kern="1200" smtClean="0"/>
            <a:t>Tamaños de fuentes para destacar niveles de títulos y contenidos. </a:t>
          </a:r>
          <a:endParaRPr lang="es-MX" sz="3300" kern="1200"/>
        </a:p>
      </dsp:txBody>
      <dsp:txXfrm rot="10800000">
        <a:off x="0" y="2024546"/>
        <a:ext cx="8229600" cy="1327822"/>
      </dsp:txXfrm>
    </dsp:sp>
    <dsp:sp modelId="{DA4B6A3C-55B4-456D-8D72-8330CF936E01}">
      <dsp:nvSpPr>
        <dsp:cNvPr id="0" name=""/>
        <dsp:cNvSpPr/>
      </dsp:nvSpPr>
      <dsp:spPr>
        <a:xfrm rot="10800000">
          <a:off x="0" y="950"/>
          <a:ext cx="8229600" cy="2043526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kern="1200" smtClean="0"/>
            <a:t>La visibilidad. Legible</a:t>
          </a:r>
          <a:endParaRPr lang="es-MX" sz="3300" kern="1200"/>
        </a:p>
      </dsp:txBody>
      <dsp:txXfrm rot="10800000">
        <a:off x="0" y="950"/>
        <a:ext cx="8229600" cy="13278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C0240-52CF-4B6A-A8E7-4D1D3B87850B}">
      <dsp:nvSpPr>
        <dsp:cNvPr id="0" name=""/>
        <dsp:cNvSpPr/>
      </dsp:nvSpPr>
      <dsp:spPr>
        <a:xfrm rot="5400000">
          <a:off x="5038594" y="-1934442"/>
          <a:ext cx="1115067" cy="52669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smtClean="0"/>
            <a:t>Colores en los textos para distinguir ideas o conceptos clave.</a:t>
          </a:r>
          <a:endParaRPr lang="es-MX" sz="2400" kern="1200"/>
        </a:p>
      </dsp:txBody>
      <dsp:txXfrm rot="-5400000">
        <a:off x="2962656" y="195929"/>
        <a:ext cx="5212511" cy="1006201"/>
      </dsp:txXfrm>
    </dsp:sp>
    <dsp:sp modelId="{54D5DE29-544A-4B65-BC75-224E65CB22DF}">
      <dsp:nvSpPr>
        <dsp:cNvPr id="0" name=""/>
        <dsp:cNvSpPr/>
      </dsp:nvSpPr>
      <dsp:spPr>
        <a:xfrm>
          <a:off x="0" y="2111"/>
          <a:ext cx="2962656" cy="13938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500" kern="1200"/>
        </a:p>
      </dsp:txBody>
      <dsp:txXfrm>
        <a:off x="68041" y="70152"/>
        <a:ext cx="2826574" cy="1257752"/>
      </dsp:txXfrm>
    </dsp:sp>
    <dsp:sp modelId="{4799BBAF-3EE6-4C3C-B83A-C601DD6C019A}">
      <dsp:nvSpPr>
        <dsp:cNvPr id="0" name=""/>
        <dsp:cNvSpPr/>
      </dsp:nvSpPr>
      <dsp:spPr>
        <a:xfrm rot="5400000">
          <a:off x="5038594" y="-470916"/>
          <a:ext cx="1115067" cy="52669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dirty="0" smtClean="0"/>
            <a:t>Estilos de fuentes para distinguir títulos y textos narrativos.</a:t>
          </a:r>
          <a:endParaRPr lang="es-MX" sz="2400" kern="1200" dirty="0"/>
        </a:p>
      </dsp:txBody>
      <dsp:txXfrm rot="-5400000">
        <a:off x="2962656" y="1659455"/>
        <a:ext cx="5212511" cy="1006201"/>
      </dsp:txXfrm>
    </dsp:sp>
    <dsp:sp modelId="{777FFC5E-2651-4825-82FD-AFA8F5D9D440}">
      <dsp:nvSpPr>
        <dsp:cNvPr id="0" name=""/>
        <dsp:cNvSpPr/>
      </dsp:nvSpPr>
      <dsp:spPr>
        <a:xfrm>
          <a:off x="0" y="1465638"/>
          <a:ext cx="2962656" cy="13938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500" kern="1200"/>
        </a:p>
      </dsp:txBody>
      <dsp:txXfrm>
        <a:off x="68041" y="1533679"/>
        <a:ext cx="2826574" cy="1257752"/>
      </dsp:txXfrm>
    </dsp:sp>
    <dsp:sp modelId="{4E720446-B756-49DB-887E-87601DE35C48}">
      <dsp:nvSpPr>
        <dsp:cNvPr id="0" name=""/>
        <dsp:cNvSpPr/>
      </dsp:nvSpPr>
      <dsp:spPr>
        <a:xfrm rot="5400000">
          <a:off x="5038594" y="992610"/>
          <a:ext cx="1115067" cy="52669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dirty="0" smtClean="0"/>
            <a:t>Sangrados para diferenciar niveles en esquemas de contenidos</a:t>
          </a:r>
          <a:endParaRPr lang="es-MX" sz="2400" kern="1200" dirty="0"/>
        </a:p>
      </dsp:txBody>
      <dsp:txXfrm rot="-5400000">
        <a:off x="2962656" y="3122982"/>
        <a:ext cx="5212511" cy="1006201"/>
      </dsp:txXfrm>
    </dsp:sp>
    <dsp:sp modelId="{34B0303C-2E96-4B2B-BB50-48F0AF514553}">
      <dsp:nvSpPr>
        <dsp:cNvPr id="0" name=""/>
        <dsp:cNvSpPr/>
      </dsp:nvSpPr>
      <dsp:spPr>
        <a:xfrm>
          <a:off x="0" y="2929165"/>
          <a:ext cx="2962656" cy="13938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500" kern="1200" dirty="0"/>
        </a:p>
      </dsp:txBody>
      <dsp:txXfrm>
        <a:off x="68041" y="2997206"/>
        <a:ext cx="2826574" cy="1257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399C1-74D4-4352-AEED-73D73EFB9C61}" type="datetimeFigureOut">
              <a:rPr lang="es-MX" smtClean="0"/>
              <a:t>03/12/2010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8487E-5469-4DF6-9783-F24CA8161A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9129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8487E-5469-4DF6-9783-F24CA8161A01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2670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88519F1-802C-4A4E-BF50-8B364A9F66ED}" type="datetimeFigureOut">
              <a:rPr lang="es-MX" smtClean="0"/>
              <a:t>03/12/2010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694E060-4074-4B81-AEBD-C03AB28D1F6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19F1-802C-4A4E-BF50-8B364A9F66ED}" type="datetimeFigureOut">
              <a:rPr lang="es-MX" smtClean="0"/>
              <a:t>03/12/2010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E060-4074-4B81-AEBD-C03AB28D1F6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19F1-802C-4A4E-BF50-8B364A9F66ED}" type="datetimeFigureOut">
              <a:rPr lang="es-MX" smtClean="0"/>
              <a:t>03/12/2010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E060-4074-4B81-AEBD-C03AB28D1F6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19F1-802C-4A4E-BF50-8B364A9F66ED}" type="datetimeFigureOut">
              <a:rPr lang="es-MX" smtClean="0"/>
              <a:t>03/12/2010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E060-4074-4B81-AEBD-C03AB28D1F6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19F1-802C-4A4E-BF50-8B364A9F66ED}" type="datetimeFigureOut">
              <a:rPr lang="es-MX" smtClean="0"/>
              <a:t>03/12/2010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E060-4074-4B81-AEBD-C03AB28D1F6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19F1-802C-4A4E-BF50-8B364A9F66ED}" type="datetimeFigureOut">
              <a:rPr lang="es-MX" smtClean="0"/>
              <a:t>03/12/2010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E060-4074-4B81-AEBD-C03AB28D1F6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8519F1-802C-4A4E-BF50-8B364A9F66ED}" type="datetimeFigureOut">
              <a:rPr lang="es-MX" smtClean="0"/>
              <a:t>03/12/2010</a:t>
            </a:fld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94E060-4074-4B81-AEBD-C03AB28D1F6B}" type="slidenum">
              <a:rPr lang="es-MX" smtClean="0"/>
              <a:t>‹Nº›</a:t>
            </a:fld>
            <a:endParaRPr lang="es-MX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88519F1-802C-4A4E-BF50-8B364A9F66ED}" type="datetimeFigureOut">
              <a:rPr lang="es-MX" smtClean="0"/>
              <a:t>03/12/2010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694E060-4074-4B81-AEBD-C03AB28D1F6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19F1-802C-4A4E-BF50-8B364A9F66ED}" type="datetimeFigureOut">
              <a:rPr lang="es-MX" smtClean="0"/>
              <a:t>03/12/2010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E060-4074-4B81-AEBD-C03AB28D1F6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19F1-802C-4A4E-BF50-8B364A9F66ED}" type="datetimeFigureOut">
              <a:rPr lang="es-MX" smtClean="0"/>
              <a:t>03/12/2010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E060-4074-4B81-AEBD-C03AB28D1F6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19F1-802C-4A4E-BF50-8B364A9F66ED}" type="datetimeFigureOut">
              <a:rPr lang="es-MX" smtClean="0"/>
              <a:t>03/12/2010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E060-4074-4B81-AEBD-C03AB28D1F6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88519F1-802C-4A4E-BF50-8B364A9F66ED}" type="datetimeFigureOut">
              <a:rPr lang="es-MX" smtClean="0"/>
              <a:t>03/12/2010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694E060-4074-4B81-AEBD-C03AB28D1F6B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8458200" cy="1470025"/>
          </a:xfrm>
        </p:spPr>
        <p:txBody>
          <a:bodyPr/>
          <a:lstStyle/>
          <a:p>
            <a:pPr algn="ctr"/>
            <a:r>
              <a:rPr lang="es-MX" dirty="0" smtClean="0"/>
              <a:t>Usabilidad o Ergonomía del Diseño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51720" y="5949280"/>
            <a:ext cx="6400800" cy="528464"/>
          </a:xfrm>
        </p:spPr>
        <p:txBody>
          <a:bodyPr/>
          <a:lstStyle/>
          <a:p>
            <a:pPr algn="r"/>
            <a:r>
              <a:rPr lang="es-MX" dirty="0" smtClean="0"/>
              <a:t>M.E Marisol Bulas </a:t>
            </a:r>
            <a:r>
              <a:rPr lang="es-MX" dirty="0" err="1" smtClean="0"/>
              <a:t>Montoro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940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08520" y="620688"/>
            <a:ext cx="9144000" cy="1066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MX" dirty="0" smtClean="0"/>
              <a:t>Guía de usabilidad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014326"/>
              </p:ext>
            </p:extLst>
          </p:nvPr>
        </p:nvGraphicFramePr>
        <p:xfrm>
          <a:off x="611560" y="1988840"/>
          <a:ext cx="8352928" cy="4585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042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8824" y="548680"/>
            <a:ext cx="8229600" cy="1066800"/>
          </a:xfrm>
        </p:spPr>
        <p:txBody>
          <a:bodyPr/>
          <a:lstStyle/>
          <a:p>
            <a:r>
              <a:rPr lang="es-MX" dirty="0"/>
              <a:t>Guía de usabilidad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615201"/>
              </p:ext>
            </p:extLst>
          </p:nvPr>
        </p:nvGraphicFramePr>
        <p:xfrm>
          <a:off x="446856" y="1579608"/>
          <a:ext cx="8697144" cy="5017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4607496" y="5993904"/>
            <a:ext cx="4536504" cy="8640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179512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Recomendaciones</a:t>
            </a:r>
            <a:r>
              <a:rPr lang="en-US" dirty="0"/>
              <a:t> del “Guidelines for authors of learning objects”.1</a:t>
            </a:r>
          </a:p>
        </p:txBody>
      </p:sp>
    </p:spTree>
    <p:extLst>
      <p:ext uri="{BB962C8B-B14F-4D97-AF65-F5344CB8AC3E}">
        <p14:creationId xmlns:p14="http://schemas.microsoft.com/office/powerpoint/2010/main" val="3914525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0214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MX" dirty="0" smtClean="0"/>
              <a:t>En síntesis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25112"/>
          </a:xfrm>
        </p:spPr>
        <p:txBody>
          <a:bodyPr/>
          <a:lstStyle/>
          <a:p>
            <a:pPr marL="109728" indent="0" algn="just">
              <a:buNone/>
            </a:pPr>
            <a:r>
              <a:rPr lang="es-MX" dirty="0">
                <a:solidFill>
                  <a:srgbClr val="002060"/>
                </a:solidFill>
              </a:rPr>
              <a:t>L</a:t>
            </a:r>
            <a:r>
              <a:rPr lang="es-MX" dirty="0" smtClean="0">
                <a:solidFill>
                  <a:srgbClr val="002060"/>
                </a:solidFill>
              </a:rPr>
              <a:t>a usabilidad es un elemento que no se debe dejar de considerar al construir el ambiente de aprendizaje, ya que de ello dependerá el tiempo y el interés que el usuario dedique a explorar con interés los contenidos educativos</a:t>
            </a:r>
            <a:endParaRPr lang="es-MX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9"/>
            <a:ext cx="9144000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558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r"/>
            <a:r>
              <a:rPr lang="es-MX" dirty="0" smtClean="0"/>
              <a:t>¿Educar o distraer?</a:t>
            </a:r>
            <a:endParaRPr lang="es-MX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51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066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MX" b="1" dirty="0" smtClean="0"/>
              <a:t>Los Objetivos</a:t>
            </a:r>
            <a:endParaRPr lang="es-MX" b="1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619485"/>
              </p:ext>
            </p:extLst>
          </p:nvPr>
        </p:nvGraphicFramePr>
        <p:xfrm>
          <a:off x="457200" y="2060848"/>
          <a:ext cx="8229600" cy="4513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125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066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MX" b="1" dirty="0" smtClean="0"/>
              <a:t>Los Objetivos</a:t>
            </a:r>
            <a:endParaRPr lang="es-MX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34958"/>
              </p:ext>
            </p:extLst>
          </p:nvPr>
        </p:nvGraphicFramePr>
        <p:xfrm>
          <a:off x="0" y="1988840"/>
          <a:ext cx="8964488" cy="4585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7729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066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MX" b="1" dirty="0" smtClean="0"/>
              <a:t>Los Objetivos</a:t>
            </a:r>
            <a:endParaRPr lang="es-MX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112566"/>
              </p:ext>
            </p:extLst>
          </p:nvPr>
        </p:nvGraphicFramePr>
        <p:xfrm>
          <a:off x="179512" y="1772816"/>
          <a:ext cx="8712968" cy="4585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263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/>
          </a:bodyPr>
          <a:lstStyle/>
          <a:p>
            <a:pPr algn="r"/>
            <a:r>
              <a:rPr lang="es-MX" sz="4800" b="1" dirty="0" smtClean="0"/>
              <a:t>Diseño</a:t>
            </a:r>
            <a:endParaRPr lang="es-MX" sz="4800" b="1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675334785"/>
              </p:ext>
            </p:extLst>
          </p:nvPr>
        </p:nvGraphicFramePr>
        <p:xfrm>
          <a:off x="323528" y="1988840"/>
          <a:ext cx="86409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5433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pPr algn="r"/>
            <a:r>
              <a:rPr lang="es-MX" dirty="0" smtClean="0"/>
              <a:t>El guión</a:t>
            </a:r>
            <a:endParaRPr lang="es-MX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808"/>
            <a:ext cx="9144001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393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941" y="476672"/>
            <a:ext cx="9144000" cy="515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67544" y="563666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solidFill>
                  <a:srgbClr val="002060"/>
                </a:solidFill>
              </a:rPr>
              <a:t>La Ergonomía es un arte que busca que los humanos y la tecnología trabajen en completa armonía</a:t>
            </a:r>
          </a:p>
        </p:txBody>
      </p:sp>
    </p:spTree>
    <p:extLst>
      <p:ext uri="{BB962C8B-B14F-4D97-AF65-F5344CB8AC3E}">
        <p14:creationId xmlns:p14="http://schemas.microsoft.com/office/powerpoint/2010/main" val="295523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62" y="5785583"/>
            <a:ext cx="9158452" cy="10668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s-MX" sz="6000" b="1" dirty="0" smtClean="0"/>
              <a:t>U</a:t>
            </a:r>
            <a:r>
              <a:rPr lang="es-MX" sz="5400" b="1" dirty="0" smtClean="0"/>
              <a:t>sabilidad</a:t>
            </a:r>
            <a:endParaRPr lang="es-MX" sz="5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3861048"/>
            <a:ext cx="8229600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s-MX" sz="3200" dirty="0">
                <a:solidFill>
                  <a:srgbClr val="002060"/>
                </a:solidFill>
              </a:rPr>
              <a:t>C</a:t>
            </a:r>
            <a:r>
              <a:rPr lang="es-MX" sz="3200" dirty="0" smtClean="0">
                <a:solidFill>
                  <a:srgbClr val="002060"/>
                </a:solidFill>
              </a:rPr>
              <a:t>onjunto de atributos que permiten evaluar el esfuerzo necesario que deberá invertir el usuario para utilizar el sistema” </a:t>
            </a:r>
            <a:r>
              <a:rPr lang="es-MX" sz="2000" dirty="0" smtClean="0">
                <a:solidFill>
                  <a:srgbClr val="002060"/>
                </a:solidFill>
              </a:rPr>
              <a:t>(Norma ISO 9126).</a:t>
            </a:r>
            <a:endParaRPr lang="es-MX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34547" cy="396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6075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/>
          <a:lstStyle/>
          <a:p>
            <a:pPr algn="r"/>
            <a:r>
              <a:rPr lang="es-MX" dirty="0" smtClean="0"/>
              <a:t>La Ergonomía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36744"/>
            <a:ext cx="8229600" cy="4325112"/>
          </a:xfrm>
        </p:spPr>
        <p:txBody>
          <a:bodyPr/>
          <a:lstStyle/>
          <a:p>
            <a:endParaRPr lang="es-MX" dirty="0" smtClean="0"/>
          </a:p>
          <a:p>
            <a:pPr marL="109728" indent="0">
              <a:buNone/>
            </a:pPr>
            <a:r>
              <a:rPr lang="es-MX" dirty="0" smtClean="0">
                <a:solidFill>
                  <a:srgbClr val="002060"/>
                </a:solidFill>
              </a:rPr>
              <a:t>La ergonomía intenta adaptar las máquinas al hombre. </a:t>
            </a:r>
            <a:endParaRPr lang="es-MX" dirty="0">
              <a:solidFill>
                <a:srgbClr val="00206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1"/>
            <a:ext cx="6048672" cy="434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820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/>
          <a:lstStyle/>
          <a:p>
            <a:pPr algn="r"/>
            <a:r>
              <a:rPr lang="es-MX" dirty="0" smtClean="0"/>
              <a:t>La Ergonomía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216" y="1196752"/>
            <a:ext cx="8229600" cy="4325112"/>
          </a:xfrm>
        </p:spPr>
        <p:txBody>
          <a:bodyPr/>
          <a:lstStyle/>
          <a:p>
            <a:pPr marL="109728" indent="0" algn="just">
              <a:buNone/>
            </a:pPr>
            <a:endParaRPr lang="es-MX" dirty="0" smtClean="0"/>
          </a:p>
          <a:p>
            <a:pPr marL="109728" indent="0" algn="just">
              <a:buNone/>
            </a:pPr>
            <a:r>
              <a:rPr lang="es-MX" dirty="0" smtClean="0">
                <a:solidFill>
                  <a:srgbClr val="002060"/>
                </a:solidFill>
              </a:rPr>
              <a:t>En este caso, estamos hablando de un entorno educativo, cuyo principal objetivo es el de transmitir unos conocimientos, para lo cual se vale de una herramienta tecnológica que es Internet</a:t>
            </a:r>
            <a:r>
              <a:rPr lang="es-MX" dirty="0" smtClean="0"/>
              <a:t>.</a:t>
            </a:r>
          </a:p>
          <a:p>
            <a:endParaRPr lang="es-MX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45024"/>
            <a:ext cx="5754216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14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066800"/>
          </a:xfrm>
        </p:spPr>
        <p:txBody>
          <a:bodyPr/>
          <a:lstStyle/>
          <a:p>
            <a:pPr algn="r"/>
            <a:r>
              <a:rPr lang="es-MX" dirty="0" smtClean="0"/>
              <a:t>Recomendaciones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503204"/>
              </p:ext>
            </p:extLst>
          </p:nvPr>
        </p:nvGraphicFramePr>
        <p:xfrm>
          <a:off x="457200" y="1196752"/>
          <a:ext cx="8229600" cy="537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180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066800"/>
          </a:xfrm>
        </p:spPr>
        <p:txBody>
          <a:bodyPr/>
          <a:lstStyle/>
          <a:p>
            <a:pPr algn="r"/>
            <a:r>
              <a:rPr lang="es-MX" dirty="0" smtClean="0"/>
              <a:t>Recomendaciones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591459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271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066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s-MX" dirty="0" smtClean="0"/>
              <a:t/>
            </a:r>
            <a:br>
              <a:rPr lang="es-MX" dirty="0" smtClean="0"/>
            </a:br>
            <a:r>
              <a:rPr lang="es-MX" sz="4400" b="1" dirty="0" smtClean="0"/>
              <a:t>Los atributos de la usabilidad son: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325112"/>
          </a:xfrm>
        </p:spPr>
        <p:txBody>
          <a:bodyPr>
            <a:normAutofit/>
          </a:bodyPr>
          <a:lstStyle/>
          <a:p>
            <a:r>
              <a:rPr lang="es-MX" sz="3200" dirty="0" smtClean="0">
                <a:solidFill>
                  <a:srgbClr val="002060"/>
                </a:solidFill>
              </a:rPr>
              <a:t>Comprensibilidad </a:t>
            </a:r>
          </a:p>
          <a:p>
            <a:pPr marL="109728" indent="0">
              <a:buNone/>
            </a:pPr>
            <a:endParaRPr lang="es-MX" sz="3200" dirty="0" smtClean="0">
              <a:solidFill>
                <a:srgbClr val="002060"/>
              </a:solidFill>
            </a:endParaRPr>
          </a:p>
          <a:p>
            <a:r>
              <a:rPr lang="es-MX" sz="3200" dirty="0" smtClean="0">
                <a:solidFill>
                  <a:srgbClr val="002060"/>
                </a:solidFill>
              </a:rPr>
              <a:t>Facilidad de aprender.  </a:t>
            </a:r>
          </a:p>
          <a:p>
            <a:endParaRPr lang="es-MX" sz="3200" dirty="0">
              <a:solidFill>
                <a:srgbClr val="002060"/>
              </a:solidFill>
            </a:endParaRPr>
          </a:p>
          <a:p>
            <a:r>
              <a:rPr lang="es-MX" sz="3200" dirty="0" err="1" smtClean="0">
                <a:solidFill>
                  <a:srgbClr val="002060"/>
                </a:solidFill>
              </a:rPr>
              <a:t>Operabilidad</a:t>
            </a:r>
            <a:r>
              <a:rPr lang="es-MX" sz="3200" dirty="0" smtClean="0">
                <a:solidFill>
                  <a:schemeClr val="tx2"/>
                </a:solidFill>
              </a:rPr>
              <a:t>. </a:t>
            </a:r>
          </a:p>
          <a:p>
            <a:endParaRPr lang="es-MX" dirty="0">
              <a:solidFill>
                <a:schemeClr val="tx2"/>
              </a:solidFill>
            </a:endParaRPr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858266" cy="443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8093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066800"/>
          </a:xfrm>
        </p:spPr>
        <p:txBody>
          <a:bodyPr/>
          <a:lstStyle/>
          <a:p>
            <a:pPr algn="ctr"/>
            <a:r>
              <a:rPr lang="es-MX" b="1" dirty="0" smtClean="0"/>
              <a:t>La usabilidad debe vincular </a:t>
            </a:r>
            <a:endParaRPr lang="es-MX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688854700"/>
              </p:ext>
            </p:extLst>
          </p:nvPr>
        </p:nvGraphicFramePr>
        <p:xfrm>
          <a:off x="755576" y="2276872"/>
          <a:ext cx="75608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2026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MX" b="1" dirty="0" smtClean="0"/>
              <a:t>Arquitectura de información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325112"/>
          </a:xfrm>
        </p:spPr>
        <p:txBody>
          <a:bodyPr/>
          <a:lstStyle/>
          <a:p>
            <a:r>
              <a:rPr lang="es-MX" dirty="0" smtClean="0"/>
              <a:t>Permite el diseño de un ambiente usable y accesible así como que los usuarios encuentren la información que buscan de una manera eficiente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3"/>
          <a:stretch/>
        </p:blipFill>
        <p:spPr bwMode="auto">
          <a:xfrm>
            <a:off x="3419872" y="3573016"/>
            <a:ext cx="5040560" cy="3149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517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066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s-MX" sz="4400" b="1" dirty="0" smtClean="0"/>
              <a:t>Diseño Visual</a:t>
            </a:r>
            <a:endParaRPr lang="es-MX" sz="4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s-MX" dirty="0" smtClean="0">
                <a:solidFill>
                  <a:srgbClr val="002060"/>
                </a:solidFill>
              </a:rPr>
              <a:t>El diseño visual de un ambiente de aprendizaje, en un sitio web, se relaciona con el aspecto de cada una de las páginas y secciones, así como con el movimiento y utilización de recursos multimedia.</a:t>
            </a:r>
            <a:endParaRPr lang="es-MX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88579"/>
            <a:ext cx="2664296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21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836712"/>
            <a:ext cx="9102410" cy="1066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MX" b="1" dirty="0"/>
              <a:t>E</a:t>
            </a:r>
            <a:r>
              <a:rPr lang="es-MX" b="1" dirty="0" smtClean="0"/>
              <a:t>vitar en el diseño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325112"/>
          </a:xfrm>
        </p:spPr>
        <p:txBody>
          <a:bodyPr/>
          <a:lstStyle/>
          <a:p>
            <a:pPr algn="just"/>
            <a:endParaRPr lang="es-MX" dirty="0" smtClean="0"/>
          </a:p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endParaRPr lang="es-MX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1760"/>
            <a:ext cx="9102410" cy="476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10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066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s-MX" sz="6700" b="1" dirty="0" smtClean="0"/>
              <a:t>a</a:t>
            </a:r>
            <a:r>
              <a:rPr lang="es-MX" dirty="0" smtClean="0"/>
              <a:t>ccesibilidad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7544" y="2332037"/>
            <a:ext cx="4038600" cy="4525963"/>
          </a:xfr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endParaRPr lang="es-MX" sz="2400" dirty="0" smtClean="0"/>
          </a:p>
          <a:p>
            <a:pPr algn="just"/>
            <a:r>
              <a:rPr lang="es-MX" sz="2400" dirty="0" smtClean="0">
                <a:solidFill>
                  <a:srgbClr val="002060"/>
                </a:solidFill>
              </a:rPr>
              <a:t>Se pueden utilizar distintas herramientas como el contraste de forma y fondo, el tamaño de la tipografía</a:t>
            </a:r>
          </a:p>
          <a:p>
            <a:pPr algn="just"/>
            <a:endParaRPr lang="es-MX" sz="2400" dirty="0">
              <a:solidFill>
                <a:srgbClr val="002060"/>
              </a:solidFill>
            </a:endParaRPr>
          </a:p>
          <a:p>
            <a:pPr algn="just"/>
            <a:r>
              <a:rPr lang="es-MX" sz="2400" dirty="0">
                <a:solidFill>
                  <a:srgbClr val="002060"/>
                </a:solidFill>
              </a:rPr>
              <a:t>Todo el diseño debe ser coherente y conservar un estilo </a:t>
            </a:r>
            <a:r>
              <a:rPr lang="es-MX" sz="2400" dirty="0" smtClean="0">
                <a:solidFill>
                  <a:srgbClr val="002060"/>
                </a:solidFill>
              </a:rPr>
              <a:t>determinado.</a:t>
            </a:r>
            <a:endParaRPr lang="es-MX" sz="2400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4032448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88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67944" y="332656"/>
            <a:ext cx="5073143" cy="15171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MX" dirty="0" smtClean="0"/>
              <a:t>Diseño de contenidos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67944" y="2556940"/>
            <a:ext cx="4896544" cy="377643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s-MX" dirty="0" smtClean="0"/>
              <a:t> </a:t>
            </a:r>
            <a:r>
              <a:rPr lang="es-MX" dirty="0" smtClean="0">
                <a:solidFill>
                  <a:srgbClr val="002060"/>
                </a:solidFill>
              </a:rPr>
              <a:t>En el diseño de los contenidos al igual que en el diseño visual, debe considerarse el evitar la saturación de información, organizarla y proporcionarla al usuario de la mejor manera</a:t>
            </a:r>
            <a:endParaRPr lang="es-MX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3339"/>
            <a:ext cx="4215827" cy="686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0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372</TotalTime>
  <Words>631</Words>
  <Application>Microsoft Office PowerPoint</Application>
  <PresentationFormat>Presentación en pantalla (4:3)</PresentationFormat>
  <Paragraphs>82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Urbano</vt:lpstr>
      <vt:lpstr>Usabilidad o Ergonomía del Diseño</vt:lpstr>
      <vt:lpstr>Usabilidad</vt:lpstr>
      <vt:lpstr> Los atributos de la usabilidad son: </vt:lpstr>
      <vt:lpstr>La usabilidad debe vincular </vt:lpstr>
      <vt:lpstr>Arquitectura de información</vt:lpstr>
      <vt:lpstr>Diseño Visual</vt:lpstr>
      <vt:lpstr>Evitar en el diseño</vt:lpstr>
      <vt:lpstr>accesibilidad</vt:lpstr>
      <vt:lpstr>Diseño de contenidos</vt:lpstr>
      <vt:lpstr>Guía de usabilidad</vt:lpstr>
      <vt:lpstr>Guía de usabilidad</vt:lpstr>
      <vt:lpstr>En síntesis</vt:lpstr>
      <vt:lpstr>¿Educar o distraer?</vt:lpstr>
      <vt:lpstr>Los Objetivos</vt:lpstr>
      <vt:lpstr>Los Objetivos</vt:lpstr>
      <vt:lpstr>Los Objetivos</vt:lpstr>
      <vt:lpstr>Diseño</vt:lpstr>
      <vt:lpstr>El guión</vt:lpstr>
      <vt:lpstr>Presentación de PowerPoint</vt:lpstr>
      <vt:lpstr>La Ergonomía</vt:lpstr>
      <vt:lpstr>La Ergonomía</vt:lpstr>
      <vt:lpstr>Recomendaciones</vt:lpstr>
      <vt:lpstr>Recomendaciones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Usabilidad o Ergonomia del Diseño</dc:title>
  <dc:creator>Marisol</dc:creator>
  <cp:lastModifiedBy>Marisol</cp:lastModifiedBy>
  <cp:revision>30</cp:revision>
  <dcterms:created xsi:type="dcterms:W3CDTF">2010-12-02T01:02:42Z</dcterms:created>
  <dcterms:modified xsi:type="dcterms:W3CDTF">2010-12-04T04:20:12Z</dcterms:modified>
</cp:coreProperties>
</file>