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B3945-5E08-4055-98D1-406547463A07}" type="datetimeFigureOut">
              <a:rPr lang="es-EC" smtClean="0"/>
              <a:t>15/10/2011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C70FE7-4C1A-4B36-BC39-F60B9B4D566B}" type="slidenum">
              <a:rPr lang="es-EC" smtClean="0"/>
              <a:t>‹Nº›</a:t>
            </a:fld>
            <a:endParaRPr lang="es-EC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0"/>
            <a:ext cx="7772400" cy="1470025"/>
          </a:xfrm>
        </p:spPr>
        <p:txBody>
          <a:bodyPr/>
          <a:lstStyle/>
          <a:p>
            <a:r>
              <a:rPr lang="es-ES" dirty="0" smtClean="0"/>
              <a:t>CONCEPTO</a:t>
            </a:r>
            <a:endParaRPr lang="es-EC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683568" y="1628800"/>
            <a:ext cx="7920880" cy="401000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La disposición de maquinas y equipos afectan al medio ambiente físico general de la oficina. Estas condiciones deben ser agradables, cómodas y conducentes a buenos hábitos de trabajo</a:t>
            </a:r>
            <a:endParaRPr lang="es-EC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31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CONCEPTO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</dc:title>
  <dc:creator>Zapata</dc:creator>
  <cp:lastModifiedBy>Zapata</cp:lastModifiedBy>
  <cp:revision>1</cp:revision>
  <dcterms:created xsi:type="dcterms:W3CDTF">2011-10-15T15:14:41Z</dcterms:created>
  <dcterms:modified xsi:type="dcterms:W3CDTF">2011-10-15T15:18:06Z</dcterms:modified>
</cp:coreProperties>
</file>