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418EF2B-CAAC-433A-9132-BDE8A3516C30}" type="datetimeFigureOut">
              <a:rPr lang="es-ES" smtClean="0"/>
              <a:pPr/>
              <a:t>09/10/2011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AEE5986-C65C-4FBC-AF0A-B95DA1D08B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Universidad Tecnológica </a:t>
            </a:r>
            <a:r>
              <a:rPr lang="es-ES" dirty="0" err="1" smtClean="0"/>
              <a:t>Oteima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Centro de Posgrados y Maestrías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Sustentación </a:t>
            </a:r>
            <a:r>
              <a:rPr lang="es-ES" dirty="0" smtClean="0"/>
              <a:t>Final</a:t>
            </a:r>
            <a:endParaRPr lang="es-ES" dirty="0" smtClean="0"/>
          </a:p>
          <a:p>
            <a:pPr algn="ctr"/>
            <a:r>
              <a:rPr lang="es-ES" dirty="0" smtClean="0"/>
              <a:t>Por:</a:t>
            </a:r>
          </a:p>
          <a:p>
            <a:pPr algn="ctr"/>
            <a:r>
              <a:rPr lang="es-ES" dirty="0" smtClean="0"/>
              <a:t>Stayce J. Rodríguez</a:t>
            </a:r>
          </a:p>
        </p:txBody>
      </p:sp>
      <p:pic>
        <p:nvPicPr>
          <p:cNvPr id="13314" name="Picture 2" descr="http://4.bp.blogspot.com/_iQb4XCTOWH0/SSBre9OydzI/AAAAAAAAACs/NaXpWmgUWV8/s320/profes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762038"/>
            <a:ext cx="3336032" cy="2814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Inspirational </a:t>
            </a:r>
            <a:r>
              <a:rPr lang="es-ES" dirty="0" err="1" smtClean="0"/>
              <a:t>Thought</a:t>
            </a:r>
            <a:endParaRPr lang="es-ES" dirty="0"/>
          </a:p>
        </p:txBody>
      </p:sp>
      <p:pic>
        <p:nvPicPr>
          <p:cNvPr id="26626" name="Picture 2" descr="http://www.abcey.com/blog/wp-content/uploads/2011/02/shar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4536504" cy="3893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err="1" smtClean="0"/>
              <a:t>Speaking</a:t>
            </a:r>
            <a:r>
              <a:rPr lang="es-ES" dirty="0" smtClean="0"/>
              <a:t> in </a:t>
            </a:r>
            <a:r>
              <a:rPr lang="es-ES" dirty="0" err="1" smtClean="0"/>
              <a:t>Public</a:t>
            </a:r>
            <a:endParaRPr lang="es-E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9150"/>
          <a:stretch>
            <a:fillRect/>
          </a:stretch>
        </p:blipFill>
        <p:spPr bwMode="auto">
          <a:xfrm>
            <a:off x="1259632" y="1700808"/>
            <a:ext cx="6358425" cy="3659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Llamada rectangular redondeada"/>
          <p:cNvSpPr/>
          <p:nvPr/>
        </p:nvSpPr>
        <p:spPr>
          <a:xfrm>
            <a:off x="4427984" y="5517232"/>
            <a:ext cx="3600400" cy="1080120"/>
          </a:xfrm>
          <a:prstGeom prst="wedgeRoundRectCallout">
            <a:avLst>
              <a:gd name="adj1" fmla="val -52722"/>
              <a:gd name="adj2" fmla="val -1055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 smtClean="0"/>
              <a:t>How</a:t>
            </a:r>
            <a:r>
              <a:rPr lang="es-ES" sz="2800" dirty="0" smtClean="0"/>
              <a:t> do </a:t>
            </a:r>
            <a:r>
              <a:rPr lang="es-ES" sz="2800" dirty="0" err="1" smtClean="0"/>
              <a:t>you</a:t>
            </a:r>
            <a:r>
              <a:rPr lang="es-ES" sz="2800" dirty="0" smtClean="0"/>
              <a:t> </a:t>
            </a:r>
            <a:r>
              <a:rPr lang="es-ES" sz="2800" dirty="0" err="1" smtClean="0"/>
              <a:t>feel</a:t>
            </a:r>
            <a:r>
              <a:rPr lang="es-ES" sz="2800" dirty="0" smtClean="0"/>
              <a:t>?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Admit </a:t>
            </a:r>
            <a:r>
              <a:rPr lang="es-ES" dirty="0" err="1" smtClean="0"/>
              <a:t>Nervousness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/>
              <a:t>All you have to do is admit that you are a bit nervous speaking to your audience. When you do this, the audience will be more forgiving if your nervousness shows up later on.</a:t>
            </a:r>
            <a:endParaRPr lang="es-ES" sz="1800" dirty="0"/>
          </a:p>
        </p:txBody>
      </p:sp>
      <p:pic>
        <p:nvPicPr>
          <p:cNvPr id="28674" name="Picture 2" descr="C:\Users\Usuario\Desktop\video\images[8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1"/>
            <a:ext cx="3168352" cy="48663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Redefine your Audience</a:t>
            </a:r>
            <a:endParaRPr lang="es-E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5057353" cy="31007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CuadroTexto"/>
          <p:cNvSpPr txBox="1"/>
          <p:nvPr/>
        </p:nvSpPr>
        <p:spPr>
          <a:xfrm>
            <a:off x="6156176" y="1340768"/>
            <a:ext cx="23042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Instead of seeing them as lecturers who are evaluating you, maybe you can convince yourself that they are all fellow students who are in queue to present after you</a:t>
            </a:r>
            <a:r>
              <a:rPr lang="en-US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/>
              <a:t>3.Invest in visual aids</a:t>
            </a:r>
            <a:endParaRPr lang="es-ES" sz="54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8793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539552" y="2132856"/>
            <a:ext cx="3240360" cy="42484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Imagine a 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presentation 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with beautiful 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PowerPoint slides and 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even more impressive 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notes given to each 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of 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your audience 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members.</a:t>
            </a:r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</a:t>
            </a:r>
            <a:r>
              <a:rPr lang="es-ES" dirty="0" err="1" smtClean="0"/>
              <a:t>Make</a:t>
            </a:r>
            <a:r>
              <a:rPr lang="es-ES" dirty="0" smtClean="0"/>
              <a:t> </a:t>
            </a:r>
            <a:r>
              <a:rPr lang="es-ES" dirty="0" err="1" smtClean="0"/>
              <a:t>mistakes</a:t>
            </a:r>
            <a:r>
              <a:rPr lang="es-ES" dirty="0" smtClean="0"/>
              <a:t> </a:t>
            </a:r>
            <a:r>
              <a:rPr lang="es-ES" dirty="0" err="1" smtClean="0"/>
              <a:t>intentionally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2555776" y="5229200"/>
            <a:ext cx="5897880" cy="1340768"/>
          </a:xfrm>
        </p:spPr>
        <p:txBody>
          <a:bodyPr anchor="ctr"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3200" dirty="0" err="1" smtClean="0"/>
              <a:t>Drop</a:t>
            </a:r>
            <a:r>
              <a:rPr lang="es-ES" sz="3200" dirty="0" smtClean="0"/>
              <a:t> notes </a:t>
            </a:r>
            <a:r>
              <a:rPr lang="es-ES" sz="3200" dirty="0" err="1" smtClean="0"/>
              <a:t>on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floor</a:t>
            </a:r>
            <a:r>
              <a:rPr lang="es-ES" sz="3200" dirty="0" smtClean="0"/>
              <a:t>, in </a:t>
            </a:r>
            <a:r>
              <a:rPr lang="es-ES" sz="3200" dirty="0" err="1" smtClean="0"/>
              <a:t>this</a:t>
            </a:r>
            <a:r>
              <a:rPr lang="es-ES" sz="3200" dirty="0" smtClean="0"/>
              <a:t>     </a:t>
            </a:r>
            <a:r>
              <a:rPr lang="es-ES" sz="3200" dirty="0" err="1" smtClean="0"/>
              <a:t>way</a:t>
            </a:r>
            <a:r>
              <a:rPr lang="es-ES" sz="3200" dirty="0" smtClean="0"/>
              <a:t> your </a:t>
            </a:r>
            <a:r>
              <a:rPr lang="es-ES" sz="3200" dirty="0" err="1" smtClean="0"/>
              <a:t>going</a:t>
            </a:r>
            <a:r>
              <a:rPr lang="es-ES" sz="3200" dirty="0" smtClean="0"/>
              <a:t> </a:t>
            </a:r>
            <a:r>
              <a:rPr lang="es-ES" sz="3200" dirty="0" err="1" smtClean="0"/>
              <a:t>to</a:t>
            </a:r>
            <a:r>
              <a:rPr lang="es-ES" sz="3200" dirty="0" smtClean="0"/>
              <a:t> </a:t>
            </a:r>
            <a:r>
              <a:rPr lang="es-ES" sz="3200" dirty="0" err="1" smtClean="0"/>
              <a:t>make</a:t>
            </a:r>
            <a:r>
              <a:rPr lang="es-ES" sz="3200" dirty="0" smtClean="0"/>
              <a:t> </a:t>
            </a:r>
            <a:r>
              <a:rPr lang="es-ES" sz="3200" dirty="0" err="1" smtClean="0"/>
              <a:t>them</a:t>
            </a:r>
            <a:r>
              <a:rPr lang="es-ES" sz="3200" dirty="0" smtClean="0"/>
              <a:t> </a:t>
            </a:r>
            <a:r>
              <a:rPr lang="es-ES" sz="3200" dirty="0" err="1" smtClean="0"/>
              <a:t>laugh</a:t>
            </a:r>
            <a:r>
              <a:rPr lang="es-ES" sz="3200" dirty="0" smtClean="0"/>
              <a:t>.</a:t>
            </a:r>
            <a:endParaRPr lang="es-ES" sz="32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4296544" cy="322240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To </a:t>
            </a:r>
            <a:r>
              <a:rPr lang="es-ES" dirty="0" err="1" smtClean="0"/>
              <a:t>speak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a </a:t>
            </a:r>
            <a:r>
              <a:rPr lang="es-ES" dirty="0" err="1" smtClean="0"/>
              <a:t>person</a:t>
            </a:r>
            <a:r>
              <a:rPr lang="es-ES" dirty="0" smtClean="0"/>
              <a:t> at a time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8024" y="2348880"/>
            <a:ext cx="3898776" cy="32678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overcome this, you just need to speak to one person at a time. </a:t>
            </a:r>
          </a:p>
          <a:p>
            <a:r>
              <a:rPr lang="en-US" dirty="0" smtClean="0"/>
              <a:t>Choose one member of your audience and dedicate your whole presentation to him or her.</a:t>
            </a:r>
            <a:endParaRPr lang="es-E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441440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99</TotalTime>
  <Words>185</Words>
  <Application>Microsoft Office PowerPoint</Application>
  <PresentationFormat>Presentación en pantalla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Solsticio</vt:lpstr>
      <vt:lpstr>Intermedio</vt:lpstr>
      <vt:lpstr>Viajes</vt:lpstr>
      <vt:lpstr>Civil</vt:lpstr>
      <vt:lpstr>Mirador</vt:lpstr>
      <vt:lpstr>Flujo</vt:lpstr>
      <vt:lpstr>Opulento</vt:lpstr>
      <vt:lpstr>Urbano</vt:lpstr>
      <vt:lpstr>Universidad Tecnológica Oteima Centro de Posgrados y Maestrías</vt:lpstr>
      <vt:lpstr>Inspirational Thought</vt:lpstr>
      <vt:lpstr>Speaking in Public</vt:lpstr>
      <vt:lpstr>1. Admit Nervousness</vt:lpstr>
      <vt:lpstr>2. Redefine your Audience</vt:lpstr>
      <vt:lpstr>3.Invest in visual aids</vt:lpstr>
      <vt:lpstr>4. Make mistakes intentionally</vt:lpstr>
      <vt:lpstr>5. To speak to a person at a time</vt:lpstr>
      <vt:lpstr>Diapositiva 9</vt:lpstr>
      <vt:lpstr>Diapositiva 10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Tecnológica Oteima Centro de Posgrados y Maestrías</dc:title>
  <dc:creator>Usuario</dc:creator>
  <cp:lastModifiedBy>Usuario</cp:lastModifiedBy>
  <cp:revision>12</cp:revision>
  <dcterms:created xsi:type="dcterms:W3CDTF">2011-09-01T20:39:11Z</dcterms:created>
  <dcterms:modified xsi:type="dcterms:W3CDTF">2011-10-09T20:01:06Z</dcterms:modified>
</cp:coreProperties>
</file>