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37A04C-59FA-4FBE-A747-DEB5EE6F637B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F039B416-51C1-4497-9009-93D2D17B6BA7}">
      <dgm:prSet phldrT="[Texto]"/>
      <dgm:spPr/>
      <dgm:t>
        <a:bodyPr/>
        <a:lstStyle/>
        <a:p>
          <a:r>
            <a:rPr lang="es-ES_tradnl" dirty="0" smtClean="0"/>
            <a:t>OBJETOS DE INSTRUCCIÒN</a:t>
          </a:r>
          <a:endParaRPr lang="es-ES_tradnl" dirty="0"/>
        </a:p>
      </dgm:t>
    </dgm:pt>
    <dgm:pt modelId="{787D6C4B-E148-41F3-A7A4-1C7905FFBBCE}" type="parTrans" cxnId="{8AF44819-30C0-4DFC-987A-3C3A69847BD8}">
      <dgm:prSet/>
      <dgm:spPr/>
      <dgm:t>
        <a:bodyPr/>
        <a:lstStyle/>
        <a:p>
          <a:endParaRPr lang="es-ES_tradnl"/>
        </a:p>
      </dgm:t>
    </dgm:pt>
    <dgm:pt modelId="{283B6C67-3E4F-43AF-8344-73F24055DF40}" type="sibTrans" cxnId="{8AF44819-30C0-4DFC-987A-3C3A69847BD8}">
      <dgm:prSet/>
      <dgm:spPr/>
      <dgm:t>
        <a:bodyPr/>
        <a:lstStyle/>
        <a:p>
          <a:endParaRPr lang="es-ES_tradnl"/>
        </a:p>
      </dgm:t>
    </dgm:pt>
    <dgm:pt modelId="{463F7460-4A30-4CD0-9D94-D90875C2CA20}">
      <dgm:prSet phldrT="[Texto]"/>
      <dgm:spPr/>
      <dgm:t>
        <a:bodyPr/>
        <a:lstStyle/>
        <a:p>
          <a:r>
            <a:rPr lang="es-ES_tradnl" dirty="0" smtClean="0"/>
            <a:t>OBJETOS DE  COLABORACIÒN</a:t>
          </a:r>
          <a:endParaRPr lang="es-ES_tradnl" dirty="0"/>
        </a:p>
      </dgm:t>
    </dgm:pt>
    <dgm:pt modelId="{67831A2E-49BE-4069-B20D-8FB35E91C4A0}" type="parTrans" cxnId="{E07FC230-EF25-4E66-B1B6-4A6D908C91B4}">
      <dgm:prSet/>
      <dgm:spPr/>
      <dgm:t>
        <a:bodyPr/>
        <a:lstStyle/>
        <a:p>
          <a:endParaRPr lang="es-ES_tradnl"/>
        </a:p>
      </dgm:t>
    </dgm:pt>
    <dgm:pt modelId="{4625A659-FBB0-47C6-853E-FF339DCD211E}" type="sibTrans" cxnId="{E07FC230-EF25-4E66-B1B6-4A6D908C91B4}">
      <dgm:prSet/>
      <dgm:spPr/>
      <dgm:t>
        <a:bodyPr/>
        <a:lstStyle/>
        <a:p>
          <a:endParaRPr lang="es-ES_tradnl"/>
        </a:p>
      </dgm:t>
    </dgm:pt>
    <dgm:pt modelId="{A0991C2E-DAE1-4220-92DB-761BA207DACD}">
      <dgm:prSet phldrT="[Texto]"/>
      <dgm:spPr/>
      <dgm:t>
        <a:bodyPr/>
        <a:lstStyle/>
        <a:p>
          <a:r>
            <a:rPr lang="es-ES_tradnl" dirty="0" smtClean="0"/>
            <a:t>OBJETOS DE PRÀCTICA</a:t>
          </a:r>
          <a:endParaRPr lang="es-ES_tradnl" dirty="0"/>
        </a:p>
      </dgm:t>
    </dgm:pt>
    <dgm:pt modelId="{CE0DE1D9-9849-44AC-88CA-CB50681F0D7B}" type="parTrans" cxnId="{E670BA5C-C4EE-4D48-B706-27667AC3608D}">
      <dgm:prSet/>
      <dgm:spPr/>
      <dgm:t>
        <a:bodyPr/>
        <a:lstStyle/>
        <a:p>
          <a:endParaRPr lang="es-ES_tradnl"/>
        </a:p>
      </dgm:t>
    </dgm:pt>
    <dgm:pt modelId="{63446610-837D-4FE8-8F5E-71F8411016A6}" type="sibTrans" cxnId="{E670BA5C-C4EE-4D48-B706-27667AC3608D}">
      <dgm:prSet/>
      <dgm:spPr/>
      <dgm:t>
        <a:bodyPr/>
        <a:lstStyle/>
        <a:p>
          <a:endParaRPr lang="es-ES_tradnl"/>
        </a:p>
      </dgm:t>
    </dgm:pt>
    <dgm:pt modelId="{24217040-87C8-4AA4-8DF2-5F8E04C21A78}">
      <dgm:prSet phldrT="[Texto]"/>
      <dgm:spPr/>
      <dgm:t>
        <a:bodyPr/>
        <a:lstStyle/>
        <a:p>
          <a:r>
            <a:rPr lang="es-ES_tradnl" dirty="0" smtClean="0"/>
            <a:t>OBJETOS DE EVALUACIÒN</a:t>
          </a:r>
          <a:endParaRPr lang="es-ES_tradnl" dirty="0"/>
        </a:p>
      </dgm:t>
    </dgm:pt>
    <dgm:pt modelId="{493F0ECE-51F0-4193-B158-A0535EBE530D}" type="parTrans" cxnId="{E7623A64-D6ED-450C-84ED-A9C3E1CA6D30}">
      <dgm:prSet/>
      <dgm:spPr/>
      <dgm:t>
        <a:bodyPr/>
        <a:lstStyle/>
        <a:p>
          <a:endParaRPr lang="es-ES_tradnl"/>
        </a:p>
      </dgm:t>
    </dgm:pt>
    <dgm:pt modelId="{78EE8D35-480D-4732-B0F8-B5C348251790}" type="sibTrans" cxnId="{E7623A64-D6ED-450C-84ED-A9C3E1CA6D30}">
      <dgm:prSet/>
      <dgm:spPr/>
      <dgm:t>
        <a:bodyPr/>
        <a:lstStyle/>
        <a:p>
          <a:endParaRPr lang="es-ES_tradnl"/>
        </a:p>
      </dgm:t>
    </dgm:pt>
    <dgm:pt modelId="{336050A4-F257-4D75-83F5-A9C07C8C8F9E}" type="pres">
      <dgm:prSet presAssocID="{0D37A04C-59FA-4FBE-A747-DEB5EE6F637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55452F38-9FE4-4794-8E82-68C638DDCE67}" type="pres">
      <dgm:prSet presAssocID="{F039B416-51C1-4497-9009-93D2D17B6BA7}" presName="parentLin" presStyleCnt="0"/>
      <dgm:spPr/>
    </dgm:pt>
    <dgm:pt modelId="{DD038BD4-4E30-4507-B213-2B473D1957DC}" type="pres">
      <dgm:prSet presAssocID="{F039B416-51C1-4497-9009-93D2D17B6BA7}" presName="parentLeftMargin" presStyleLbl="node1" presStyleIdx="0" presStyleCnt="4"/>
      <dgm:spPr/>
      <dgm:t>
        <a:bodyPr/>
        <a:lstStyle/>
        <a:p>
          <a:endParaRPr lang="es-ES_tradnl"/>
        </a:p>
      </dgm:t>
    </dgm:pt>
    <dgm:pt modelId="{55B4C246-BF9C-4ED3-8F59-6703F6AA888E}" type="pres">
      <dgm:prSet presAssocID="{F039B416-51C1-4497-9009-93D2D17B6BA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6B298ED-82B1-4467-BE29-992E85D67D82}" type="pres">
      <dgm:prSet presAssocID="{F039B416-51C1-4497-9009-93D2D17B6BA7}" presName="negativeSpace" presStyleCnt="0"/>
      <dgm:spPr/>
    </dgm:pt>
    <dgm:pt modelId="{4660B1EA-D0E4-46B3-8065-B7BDCCA30F4F}" type="pres">
      <dgm:prSet presAssocID="{F039B416-51C1-4497-9009-93D2D17B6BA7}" presName="childText" presStyleLbl="conFgAcc1" presStyleIdx="0" presStyleCnt="4" custLinFactNeighborX="-1172" custLinFactNeighborY="-49330">
        <dgm:presLayoutVars>
          <dgm:bulletEnabled val="1"/>
        </dgm:presLayoutVars>
      </dgm:prSet>
      <dgm:spPr/>
    </dgm:pt>
    <dgm:pt modelId="{BA529E55-CA89-45DF-9629-23CCF71A93EE}" type="pres">
      <dgm:prSet presAssocID="{283B6C67-3E4F-43AF-8344-73F24055DF40}" presName="spaceBetweenRectangles" presStyleCnt="0"/>
      <dgm:spPr/>
    </dgm:pt>
    <dgm:pt modelId="{D98319BA-2576-4E47-B41B-1EAB6A21A1BE}" type="pres">
      <dgm:prSet presAssocID="{463F7460-4A30-4CD0-9D94-D90875C2CA20}" presName="parentLin" presStyleCnt="0"/>
      <dgm:spPr/>
    </dgm:pt>
    <dgm:pt modelId="{0910C62B-F0D6-4BDC-849D-C567E97AA6E6}" type="pres">
      <dgm:prSet presAssocID="{463F7460-4A30-4CD0-9D94-D90875C2CA20}" presName="parentLeftMargin" presStyleLbl="node1" presStyleIdx="0" presStyleCnt="4"/>
      <dgm:spPr/>
      <dgm:t>
        <a:bodyPr/>
        <a:lstStyle/>
        <a:p>
          <a:endParaRPr lang="es-ES_tradnl"/>
        </a:p>
      </dgm:t>
    </dgm:pt>
    <dgm:pt modelId="{2CC51CE7-7DA1-4826-8BD7-4DFE9788B7ED}" type="pres">
      <dgm:prSet presAssocID="{463F7460-4A30-4CD0-9D94-D90875C2CA2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98BFFF6-EF8E-46E7-A203-DFA9876DA289}" type="pres">
      <dgm:prSet presAssocID="{463F7460-4A30-4CD0-9D94-D90875C2CA20}" presName="negativeSpace" presStyleCnt="0"/>
      <dgm:spPr/>
    </dgm:pt>
    <dgm:pt modelId="{EC426780-242E-4277-AEFC-758B11D0D2C2}" type="pres">
      <dgm:prSet presAssocID="{463F7460-4A30-4CD0-9D94-D90875C2CA20}" presName="childText" presStyleLbl="conFgAcc1" presStyleIdx="1" presStyleCnt="4">
        <dgm:presLayoutVars>
          <dgm:bulletEnabled val="1"/>
        </dgm:presLayoutVars>
      </dgm:prSet>
      <dgm:spPr/>
    </dgm:pt>
    <dgm:pt modelId="{3952FD3F-361C-4364-8217-CD103D8EF0DD}" type="pres">
      <dgm:prSet presAssocID="{4625A659-FBB0-47C6-853E-FF339DCD211E}" presName="spaceBetweenRectangles" presStyleCnt="0"/>
      <dgm:spPr/>
    </dgm:pt>
    <dgm:pt modelId="{EE099024-5C8F-41A1-8EFF-C00894F973D4}" type="pres">
      <dgm:prSet presAssocID="{A0991C2E-DAE1-4220-92DB-761BA207DACD}" presName="parentLin" presStyleCnt="0"/>
      <dgm:spPr/>
    </dgm:pt>
    <dgm:pt modelId="{56566EB0-DCF4-43B0-898D-1E0E74D47894}" type="pres">
      <dgm:prSet presAssocID="{A0991C2E-DAE1-4220-92DB-761BA207DACD}" presName="parentLeftMargin" presStyleLbl="node1" presStyleIdx="1" presStyleCnt="4"/>
      <dgm:spPr/>
      <dgm:t>
        <a:bodyPr/>
        <a:lstStyle/>
        <a:p>
          <a:endParaRPr lang="es-ES_tradnl"/>
        </a:p>
      </dgm:t>
    </dgm:pt>
    <dgm:pt modelId="{B0CBD11C-D829-4C91-A061-6DAC67192583}" type="pres">
      <dgm:prSet presAssocID="{A0991C2E-DAE1-4220-92DB-761BA207DAC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90CBAD7-5AE5-43A7-B4BC-6E1B7A9EF79C}" type="pres">
      <dgm:prSet presAssocID="{A0991C2E-DAE1-4220-92DB-761BA207DACD}" presName="negativeSpace" presStyleCnt="0"/>
      <dgm:spPr/>
    </dgm:pt>
    <dgm:pt modelId="{C9564CFB-1039-4D99-9ED1-33014928284A}" type="pres">
      <dgm:prSet presAssocID="{A0991C2E-DAE1-4220-92DB-761BA207DACD}" presName="childText" presStyleLbl="conFgAcc1" presStyleIdx="2" presStyleCnt="4">
        <dgm:presLayoutVars>
          <dgm:bulletEnabled val="1"/>
        </dgm:presLayoutVars>
      </dgm:prSet>
      <dgm:spPr/>
    </dgm:pt>
    <dgm:pt modelId="{1A371175-8C16-47AE-82BB-5769FC9CD941}" type="pres">
      <dgm:prSet presAssocID="{63446610-837D-4FE8-8F5E-71F8411016A6}" presName="spaceBetweenRectangles" presStyleCnt="0"/>
      <dgm:spPr/>
    </dgm:pt>
    <dgm:pt modelId="{8DEDFA6F-7F10-4497-96A0-A7AA175E81C1}" type="pres">
      <dgm:prSet presAssocID="{24217040-87C8-4AA4-8DF2-5F8E04C21A78}" presName="parentLin" presStyleCnt="0"/>
      <dgm:spPr/>
    </dgm:pt>
    <dgm:pt modelId="{B33B86E3-48E7-469B-9C6D-F202E866E553}" type="pres">
      <dgm:prSet presAssocID="{24217040-87C8-4AA4-8DF2-5F8E04C21A78}" presName="parentLeftMargin" presStyleLbl="node1" presStyleIdx="2" presStyleCnt="4"/>
      <dgm:spPr/>
      <dgm:t>
        <a:bodyPr/>
        <a:lstStyle/>
        <a:p>
          <a:endParaRPr lang="es-ES_tradnl"/>
        </a:p>
      </dgm:t>
    </dgm:pt>
    <dgm:pt modelId="{006F4F75-12E5-4955-97BB-B8A2CDF69A9C}" type="pres">
      <dgm:prSet presAssocID="{24217040-87C8-4AA4-8DF2-5F8E04C21A7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8A2377B-5D1A-432C-91D6-41E17E6B9BCB}" type="pres">
      <dgm:prSet presAssocID="{24217040-87C8-4AA4-8DF2-5F8E04C21A78}" presName="negativeSpace" presStyleCnt="0"/>
      <dgm:spPr/>
    </dgm:pt>
    <dgm:pt modelId="{0FB60679-BD89-4A86-82A6-50C1AB271DDD}" type="pres">
      <dgm:prSet presAssocID="{24217040-87C8-4AA4-8DF2-5F8E04C21A7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69174D3-941A-49FC-B145-9383DCE5A547}" type="presOf" srcId="{A0991C2E-DAE1-4220-92DB-761BA207DACD}" destId="{56566EB0-DCF4-43B0-898D-1E0E74D47894}" srcOrd="0" destOrd="0" presId="urn:microsoft.com/office/officeart/2005/8/layout/list1"/>
    <dgm:cxn modelId="{F0B05231-FC9D-48D7-A89A-1F12C98ECDA1}" type="presOf" srcId="{A0991C2E-DAE1-4220-92DB-761BA207DACD}" destId="{B0CBD11C-D829-4C91-A061-6DAC67192583}" srcOrd="1" destOrd="0" presId="urn:microsoft.com/office/officeart/2005/8/layout/list1"/>
    <dgm:cxn modelId="{8AF44819-30C0-4DFC-987A-3C3A69847BD8}" srcId="{0D37A04C-59FA-4FBE-A747-DEB5EE6F637B}" destId="{F039B416-51C1-4497-9009-93D2D17B6BA7}" srcOrd="0" destOrd="0" parTransId="{787D6C4B-E148-41F3-A7A4-1C7905FFBBCE}" sibTransId="{283B6C67-3E4F-43AF-8344-73F24055DF40}"/>
    <dgm:cxn modelId="{0AAC913D-60CD-4815-9F56-7A0A33D47D55}" type="presOf" srcId="{463F7460-4A30-4CD0-9D94-D90875C2CA20}" destId="{2CC51CE7-7DA1-4826-8BD7-4DFE9788B7ED}" srcOrd="1" destOrd="0" presId="urn:microsoft.com/office/officeart/2005/8/layout/list1"/>
    <dgm:cxn modelId="{F6BE37E6-17C1-4C9F-8AE9-5FF96A005190}" type="presOf" srcId="{F039B416-51C1-4497-9009-93D2D17B6BA7}" destId="{55B4C246-BF9C-4ED3-8F59-6703F6AA888E}" srcOrd="1" destOrd="0" presId="urn:microsoft.com/office/officeart/2005/8/layout/list1"/>
    <dgm:cxn modelId="{62B46DBE-BD5C-428E-83EA-910B918DDEBC}" type="presOf" srcId="{24217040-87C8-4AA4-8DF2-5F8E04C21A78}" destId="{006F4F75-12E5-4955-97BB-B8A2CDF69A9C}" srcOrd="1" destOrd="0" presId="urn:microsoft.com/office/officeart/2005/8/layout/list1"/>
    <dgm:cxn modelId="{E670BA5C-C4EE-4D48-B706-27667AC3608D}" srcId="{0D37A04C-59FA-4FBE-A747-DEB5EE6F637B}" destId="{A0991C2E-DAE1-4220-92DB-761BA207DACD}" srcOrd="2" destOrd="0" parTransId="{CE0DE1D9-9849-44AC-88CA-CB50681F0D7B}" sibTransId="{63446610-837D-4FE8-8F5E-71F8411016A6}"/>
    <dgm:cxn modelId="{9FD871FD-E51E-4421-A93F-BFBC90F1FF6D}" type="presOf" srcId="{463F7460-4A30-4CD0-9D94-D90875C2CA20}" destId="{0910C62B-F0D6-4BDC-849D-C567E97AA6E6}" srcOrd="0" destOrd="0" presId="urn:microsoft.com/office/officeart/2005/8/layout/list1"/>
    <dgm:cxn modelId="{E07FC230-EF25-4E66-B1B6-4A6D908C91B4}" srcId="{0D37A04C-59FA-4FBE-A747-DEB5EE6F637B}" destId="{463F7460-4A30-4CD0-9D94-D90875C2CA20}" srcOrd="1" destOrd="0" parTransId="{67831A2E-49BE-4069-B20D-8FB35E91C4A0}" sibTransId="{4625A659-FBB0-47C6-853E-FF339DCD211E}"/>
    <dgm:cxn modelId="{BDFD5C62-8B01-45D6-9654-663BF3040167}" type="presOf" srcId="{F039B416-51C1-4497-9009-93D2D17B6BA7}" destId="{DD038BD4-4E30-4507-B213-2B473D1957DC}" srcOrd="0" destOrd="0" presId="urn:microsoft.com/office/officeart/2005/8/layout/list1"/>
    <dgm:cxn modelId="{E7623A64-D6ED-450C-84ED-A9C3E1CA6D30}" srcId="{0D37A04C-59FA-4FBE-A747-DEB5EE6F637B}" destId="{24217040-87C8-4AA4-8DF2-5F8E04C21A78}" srcOrd="3" destOrd="0" parTransId="{493F0ECE-51F0-4193-B158-A0535EBE530D}" sibTransId="{78EE8D35-480D-4732-B0F8-B5C348251790}"/>
    <dgm:cxn modelId="{1A3D9705-DBFC-4ECA-9710-853EC0BE566C}" type="presOf" srcId="{0D37A04C-59FA-4FBE-A747-DEB5EE6F637B}" destId="{336050A4-F257-4D75-83F5-A9C07C8C8F9E}" srcOrd="0" destOrd="0" presId="urn:microsoft.com/office/officeart/2005/8/layout/list1"/>
    <dgm:cxn modelId="{D5D7B986-F9A0-4416-A46F-EF0A19804097}" type="presOf" srcId="{24217040-87C8-4AA4-8DF2-5F8E04C21A78}" destId="{B33B86E3-48E7-469B-9C6D-F202E866E553}" srcOrd="0" destOrd="0" presId="urn:microsoft.com/office/officeart/2005/8/layout/list1"/>
    <dgm:cxn modelId="{0709730D-7DDE-4A74-B2E0-D0561027DFD9}" type="presParOf" srcId="{336050A4-F257-4D75-83F5-A9C07C8C8F9E}" destId="{55452F38-9FE4-4794-8E82-68C638DDCE67}" srcOrd="0" destOrd="0" presId="urn:microsoft.com/office/officeart/2005/8/layout/list1"/>
    <dgm:cxn modelId="{53840882-91E2-4F95-AAEB-EBF907B296A5}" type="presParOf" srcId="{55452F38-9FE4-4794-8E82-68C638DDCE67}" destId="{DD038BD4-4E30-4507-B213-2B473D1957DC}" srcOrd="0" destOrd="0" presId="urn:microsoft.com/office/officeart/2005/8/layout/list1"/>
    <dgm:cxn modelId="{E5FD58CE-B473-4705-83F7-49A36CD5AC99}" type="presParOf" srcId="{55452F38-9FE4-4794-8E82-68C638DDCE67}" destId="{55B4C246-BF9C-4ED3-8F59-6703F6AA888E}" srcOrd="1" destOrd="0" presId="urn:microsoft.com/office/officeart/2005/8/layout/list1"/>
    <dgm:cxn modelId="{265D1630-3937-41B1-B768-B3930A8905B2}" type="presParOf" srcId="{336050A4-F257-4D75-83F5-A9C07C8C8F9E}" destId="{46B298ED-82B1-4467-BE29-992E85D67D82}" srcOrd="1" destOrd="0" presId="urn:microsoft.com/office/officeart/2005/8/layout/list1"/>
    <dgm:cxn modelId="{FDED5D1A-D5F5-4B44-8CAA-494DFEDC948A}" type="presParOf" srcId="{336050A4-F257-4D75-83F5-A9C07C8C8F9E}" destId="{4660B1EA-D0E4-46B3-8065-B7BDCCA30F4F}" srcOrd="2" destOrd="0" presId="urn:microsoft.com/office/officeart/2005/8/layout/list1"/>
    <dgm:cxn modelId="{25472999-5FAE-444D-ADED-45A8BB5CA43A}" type="presParOf" srcId="{336050A4-F257-4D75-83F5-A9C07C8C8F9E}" destId="{BA529E55-CA89-45DF-9629-23CCF71A93EE}" srcOrd="3" destOrd="0" presId="urn:microsoft.com/office/officeart/2005/8/layout/list1"/>
    <dgm:cxn modelId="{22C6A228-20FD-4149-BAA9-AE0774BCE5A3}" type="presParOf" srcId="{336050A4-F257-4D75-83F5-A9C07C8C8F9E}" destId="{D98319BA-2576-4E47-B41B-1EAB6A21A1BE}" srcOrd="4" destOrd="0" presId="urn:microsoft.com/office/officeart/2005/8/layout/list1"/>
    <dgm:cxn modelId="{5E6E419D-86AB-452D-985F-DC9CDD2E2831}" type="presParOf" srcId="{D98319BA-2576-4E47-B41B-1EAB6A21A1BE}" destId="{0910C62B-F0D6-4BDC-849D-C567E97AA6E6}" srcOrd="0" destOrd="0" presId="urn:microsoft.com/office/officeart/2005/8/layout/list1"/>
    <dgm:cxn modelId="{0B8D896C-02B5-4E98-A44B-23F3C58E2435}" type="presParOf" srcId="{D98319BA-2576-4E47-B41B-1EAB6A21A1BE}" destId="{2CC51CE7-7DA1-4826-8BD7-4DFE9788B7ED}" srcOrd="1" destOrd="0" presId="urn:microsoft.com/office/officeart/2005/8/layout/list1"/>
    <dgm:cxn modelId="{F144D43E-5DB9-42B7-8B98-D27D684A9B8B}" type="presParOf" srcId="{336050A4-F257-4D75-83F5-A9C07C8C8F9E}" destId="{498BFFF6-EF8E-46E7-A203-DFA9876DA289}" srcOrd="5" destOrd="0" presId="urn:microsoft.com/office/officeart/2005/8/layout/list1"/>
    <dgm:cxn modelId="{C2E918C9-EA9E-4B06-A5C6-CEB1A20F05E8}" type="presParOf" srcId="{336050A4-F257-4D75-83F5-A9C07C8C8F9E}" destId="{EC426780-242E-4277-AEFC-758B11D0D2C2}" srcOrd="6" destOrd="0" presId="urn:microsoft.com/office/officeart/2005/8/layout/list1"/>
    <dgm:cxn modelId="{F1D0A1FF-7998-4392-816D-1D5AACD0EF9D}" type="presParOf" srcId="{336050A4-F257-4D75-83F5-A9C07C8C8F9E}" destId="{3952FD3F-361C-4364-8217-CD103D8EF0DD}" srcOrd="7" destOrd="0" presId="urn:microsoft.com/office/officeart/2005/8/layout/list1"/>
    <dgm:cxn modelId="{74012B58-26A7-42F7-9E58-2A904E0F6CBA}" type="presParOf" srcId="{336050A4-F257-4D75-83F5-A9C07C8C8F9E}" destId="{EE099024-5C8F-41A1-8EFF-C00894F973D4}" srcOrd="8" destOrd="0" presId="urn:microsoft.com/office/officeart/2005/8/layout/list1"/>
    <dgm:cxn modelId="{3D16E6B6-6B77-4768-AA5C-5361BA7E0FBC}" type="presParOf" srcId="{EE099024-5C8F-41A1-8EFF-C00894F973D4}" destId="{56566EB0-DCF4-43B0-898D-1E0E74D47894}" srcOrd="0" destOrd="0" presId="urn:microsoft.com/office/officeart/2005/8/layout/list1"/>
    <dgm:cxn modelId="{C77B30FF-D60A-45DE-A4BB-2D9A8696BCB2}" type="presParOf" srcId="{EE099024-5C8F-41A1-8EFF-C00894F973D4}" destId="{B0CBD11C-D829-4C91-A061-6DAC67192583}" srcOrd="1" destOrd="0" presId="urn:microsoft.com/office/officeart/2005/8/layout/list1"/>
    <dgm:cxn modelId="{D7FD0E3C-1572-4967-8F63-571FA4C6BD34}" type="presParOf" srcId="{336050A4-F257-4D75-83F5-A9C07C8C8F9E}" destId="{D90CBAD7-5AE5-43A7-B4BC-6E1B7A9EF79C}" srcOrd="9" destOrd="0" presId="urn:microsoft.com/office/officeart/2005/8/layout/list1"/>
    <dgm:cxn modelId="{E4BD1ABC-6B26-4D07-A164-0E242700CDC5}" type="presParOf" srcId="{336050A4-F257-4D75-83F5-A9C07C8C8F9E}" destId="{C9564CFB-1039-4D99-9ED1-33014928284A}" srcOrd="10" destOrd="0" presId="urn:microsoft.com/office/officeart/2005/8/layout/list1"/>
    <dgm:cxn modelId="{497FD6C0-3986-4FA3-9754-9CDA6FBC8116}" type="presParOf" srcId="{336050A4-F257-4D75-83F5-A9C07C8C8F9E}" destId="{1A371175-8C16-47AE-82BB-5769FC9CD941}" srcOrd="11" destOrd="0" presId="urn:microsoft.com/office/officeart/2005/8/layout/list1"/>
    <dgm:cxn modelId="{349E440D-4B32-4E44-BC28-00AEDD100078}" type="presParOf" srcId="{336050A4-F257-4D75-83F5-A9C07C8C8F9E}" destId="{8DEDFA6F-7F10-4497-96A0-A7AA175E81C1}" srcOrd="12" destOrd="0" presId="urn:microsoft.com/office/officeart/2005/8/layout/list1"/>
    <dgm:cxn modelId="{1D050577-8966-484B-840B-1B31D5C3F06D}" type="presParOf" srcId="{8DEDFA6F-7F10-4497-96A0-A7AA175E81C1}" destId="{B33B86E3-48E7-469B-9C6D-F202E866E553}" srcOrd="0" destOrd="0" presId="urn:microsoft.com/office/officeart/2005/8/layout/list1"/>
    <dgm:cxn modelId="{38F1C796-D4F5-498C-82C9-712CBFBADA1F}" type="presParOf" srcId="{8DEDFA6F-7F10-4497-96A0-A7AA175E81C1}" destId="{006F4F75-12E5-4955-97BB-B8A2CDF69A9C}" srcOrd="1" destOrd="0" presId="urn:microsoft.com/office/officeart/2005/8/layout/list1"/>
    <dgm:cxn modelId="{47BA7B42-332C-47C2-83CB-39B0DCA22B4E}" type="presParOf" srcId="{336050A4-F257-4D75-83F5-A9C07C8C8F9E}" destId="{18A2377B-5D1A-432C-91D6-41E17E6B9BCB}" srcOrd="13" destOrd="0" presId="urn:microsoft.com/office/officeart/2005/8/layout/list1"/>
    <dgm:cxn modelId="{31B81811-8490-4D18-9BFA-5F4B15D75B08}" type="presParOf" srcId="{336050A4-F257-4D75-83F5-A9C07C8C8F9E}" destId="{0FB60679-BD89-4A86-82A6-50C1AB271DD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20C2E3-80E2-4EF3-AB4B-6247EAA5973C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6B139593-3D89-4869-831D-E9C40F5B0DCA}">
      <dgm:prSet phldrT="[Texto]"/>
      <dgm:spPr/>
      <dgm:t>
        <a:bodyPr/>
        <a:lstStyle/>
        <a:p>
          <a:r>
            <a:rPr lang="es-ES_tradnl" b="1" dirty="0" smtClean="0"/>
            <a:t>Simulación Juego de Roles</a:t>
          </a:r>
          <a:endParaRPr lang="es-ES_tradnl" b="1" dirty="0"/>
        </a:p>
      </dgm:t>
    </dgm:pt>
    <dgm:pt modelId="{8626DCC1-EB29-4644-9EE4-7FD12B01B380}" type="parTrans" cxnId="{0F70722F-6C60-450E-8B75-60CEDD9D882D}">
      <dgm:prSet/>
      <dgm:spPr/>
      <dgm:t>
        <a:bodyPr/>
        <a:lstStyle/>
        <a:p>
          <a:endParaRPr lang="es-ES_tradnl"/>
        </a:p>
      </dgm:t>
    </dgm:pt>
    <dgm:pt modelId="{BA8B2893-B4D6-4C01-9A4D-9ABB936798FA}" type="sibTrans" cxnId="{0F70722F-6C60-450E-8B75-60CEDD9D882D}">
      <dgm:prSet/>
      <dgm:spPr/>
      <dgm:t>
        <a:bodyPr/>
        <a:lstStyle/>
        <a:p>
          <a:endParaRPr lang="es-ES_tradnl"/>
        </a:p>
      </dgm:t>
    </dgm:pt>
    <dgm:pt modelId="{E69A8A8B-CAE4-4DDE-BECE-5CA850ADA1C2}">
      <dgm:prSet phldrT="[Texto]"/>
      <dgm:spPr/>
      <dgm:t>
        <a:bodyPr/>
        <a:lstStyle/>
        <a:p>
          <a:r>
            <a:rPr lang="es-ES_tradnl" b="1" dirty="0" smtClean="0"/>
            <a:t>Simulación de Software</a:t>
          </a:r>
          <a:endParaRPr lang="es-ES_tradnl" b="1" dirty="0"/>
        </a:p>
      </dgm:t>
    </dgm:pt>
    <dgm:pt modelId="{13F2FAD6-937B-48E7-ACB4-56CB428EBEF9}" type="parTrans" cxnId="{970905E8-C2DA-4789-B568-C2CF9FCA7128}">
      <dgm:prSet/>
      <dgm:spPr/>
      <dgm:t>
        <a:bodyPr/>
        <a:lstStyle/>
        <a:p>
          <a:endParaRPr lang="es-ES_tradnl"/>
        </a:p>
      </dgm:t>
    </dgm:pt>
    <dgm:pt modelId="{0921D840-BD12-4170-85E0-E78AA36FA6C3}" type="sibTrans" cxnId="{970905E8-C2DA-4789-B568-C2CF9FCA7128}">
      <dgm:prSet/>
      <dgm:spPr/>
      <dgm:t>
        <a:bodyPr/>
        <a:lstStyle/>
        <a:p>
          <a:endParaRPr lang="es-ES_tradnl"/>
        </a:p>
      </dgm:t>
    </dgm:pt>
    <dgm:pt modelId="{690D21D4-28B7-4914-94C6-5331B7378D64}">
      <dgm:prSet phldrT="[Texto]"/>
      <dgm:spPr/>
      <dgm:t>
        <a:bodyPr/>
        <a:lstStyle/>
        <a:p>
          <a:r>
            <a:rPr lang="es-ES_tradnl" b="1" dirty="0" smtClean="0"/>
            <a:t>Simulación de Hardware</a:t>
          </a:r>
          <a:endParaRPr lang="es-ES_tradnl" b="1" dirty="0"/>
        </a:p>
      </dgm:t>
    </dgm:pt>
    <dgm:pt modelId="{DD2C8B2D-58EC-486B-921A-B68F2ACB74C2}" type="parTrans" cxnId="{CC2FF619-7E38-49F6-B0BD-E2E98B2EEC66}">
      <dgm:prSet/>
      <dgm:spPr/>
      <dgm:t>
        <a:bodyPr/>
        <a:lstStyle/>
        <a:p>
          <a:endParaRPr lang="es-ES_tradnl"/>
        </a:p>
      </dgm:t>
    </dgm:pt>
    <dgm:pt modelId="{A0B6853F-E3A5-4622-8690-456A3464E44F}" type="sibTrans" cxnId="{CC2FF619-7E38-49F6-B0BD-E2E98B2EEC66}">
      <dgm:prSet/>
      <dgm:spPr/>
      <dgm:t>
        <a:bodyPr/>
        <a:lstStyle/>
        <a:p>
          <a:endParaRPr lang="es-ES_tradnl"/>
        </a:p>
      </dgm:t>
    </dgm:pt>
    <dgm:pt modelId="{9BC15231-7CCA-44B0-B3B3-91042A64F55B}">
      <dgm:prSet phldrT="[Texto]"/>
      <dgm:spPr/>
      <dgm:t>
        <a:bodyPr/>
        <a:lstStyle/>
        <a:p>
          <a:r>
            <a:rPr lang="es-ES_tradnl" b="1" dirty="0" smtClean="0"/>
            <a:t>Simulación Conceptual</a:t>
          </a:r>
          <a:endParaRPr lang="es-ES_tradnl" b="1" dirty="0"/>
        </a:p>
      </dgm:t>
    </dgm:pt>
    <dgm:pt modelId="{B732E5D1-8B6E-4A1E-9C2F-36641123F9A7}" type="parTrans" cxnId="{7BFF552E-9951-4DDC-999B-835DC2BB801F}">
      <dgm:prSet/>
      <dgm:spPr/>
      <dgm:t>
        <a:bodyPr/>
        <a:lstStyle/>
        <a:p>
          <a:endParaRPr lang="es-ES_tradnl"/>
        </a:p>
      </dgm:t>
    </dgm:pt>
    <dgm:pt modelId="{11028647-425C-45CB-BC01-5C08270D608A}" type="sibTrans" cxnId="{7BFF552E-9951-4DDC-999B-835DC2BB801F}">
      <dgm:prSet/>
      <dgm:spPr/>
      <dgm:t>
        <a:bodyPr/>
        <a:lstStyle/>
        <a:p>
          <a:endParaRPr lang="es-ES_tradnl"/>
        </a:p>
      </dgm:t>
    </dgm:pt>
    <dgm:pt modelId="{8CD65388-E632-4991-B993-A6D47892BB15}">
      <dgm:prSet phldrT="[Texto]"/>
      <dgm:spPr/>
      <dgm:t>
        <a:bodyPr/>
        <a:lstStyle/>
        <a:p>
          <a:r>
            <a:rPr lang="es-ES_tradnl" b="1" dirty="0" smtClean="0"/>
            <a:t>Laboratorios </a:t>
          </a:r>
          <a:r>
            <a:rPr lang="es-ES_tradnl" b="1" dirty="0" err="1" smtClean="0"/>
            <a:t>On</a:t>
          </a:r>
          <a:r>
            <a:rPr lang="es-ES_tradnl" b="1" dirty="0" smtClean="0"/>
            <a:t>-Line</a:t>
          </a:r>
          <a:endParaRPr lang="es-ES_tradnl" b="1" dirty="0"/>
        </a:p>
      </dgm:t>
    </dgm:pt>
    <dgm:pt modelId="{5C9A2DA1-496D-4ECC-A913-076E21EE158D}" type="parTrans" cxnId="{7D7BC526-51B6-45A0-917B-F29FD3DFD54F}">
      <dgm:prSet/>
      <dgm:spPr/>
      <dgm:t>
        <a:bodyPr/>
        <a:lstStyle/>
        <a:p>
          <a:endParaRPr lang="es-ES_tradnl"/>
        </a:p>
      </dgm:t>
    </dgm:pt>
    <dgm:pt modelId="{50E5965C-B239-4E17-8D8E-853D2F9DBE13}" type="sibTrans" cxnId="{7D7BC526-51B6-45A0-917B-F29FD3DFD54F}">
      <dgm:prSet/>
      <dgm:spPr/>
      <dgm:t>
        <a:bodyPr/>
        <a:lstStyle/>
        <a:p>
          <a:endParaRPr lang="es-ES_tradnl"/>
        </a:p>
      </dgm:t>
    </dgm:pt>
    <dgm:pt modelId="{1746834E-B9F4-4498-96B2-D373290C4BE8}" type="pres">
      <dgm:prSet presAssocID="{3420C2E3-80E2-4EF3-AB4B-6247EAA5973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14A26EF7-44C3-48F4-8998-6B0E199136A6}" type="pres">
      <dgm:prSet presAssocID="{6B139593-3D89-4869-831D-E9C40F5B0DC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8F7C139-1867-4AC2-80A9-C139F225938B}" type="pres">
      <dgm:prSet presAssocID="{BA8B2893-B4D6-4C01-9A4D-9ABB936798FA}" presName="sibTrans" presStyleCnt="0"/>
      <dgm:spPr/>
      <dgm:t>
        <a:bodyPr/>
        <a:lstStyle/>
        <a:p>
          <a:endParaRPr lang="es-ES_tradnl"/>
        </a:p>
      </dgm:t>
    </dgm:pt>
    <dgm:pt modelId="{E7CA6DAF-F375-4921-B49C-BBBAF78F528F}" type="pres">
      <dgm:prSet presAssocID="{E69A8A8B-CAE4-4DDE-BECE-5CA850ADA1C2}" presName="node" presStyleLbl="node1" presStyleIdx="1" presStyleCnt="5" custLinFactNeighborX="-307" custLinFactNeighborY="-16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84ADEFF-8A85-4906-BE8D-349717DEA5EC}" type="pres">
      <dgm:prSet presAssocID="{0921D840-BD12-4170-85E0-E78AA36FA6C3}" presName="sibTrans" presStyleCnt="0"/>
      <dgm:spPr/>
      <dgm:t>
        <a:bodyPr/>
        <a:lstStyle/>
        <a:p>
          <a:endParaRPr lang="es-ES_tradnl"/>
        </a:p>
      </dgm:t>
    </dgm:pt>
    <dgm:pt modelId="{6B594EC5-E3AA-4062-A3B1-3E51E2A6C938}" type="pres">
      <dgm:prSet presAssocID="{690D21D4-28B7-4914-94C6-5331B7378D6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3B51F72-D88A-43E0-8A2F-A3FE6399CBD3}" type="pres">
      <dgm:prSet presAssocID="{A0B6853F-E3A5-4622-8690-456A3464E44F}" presName="sibTrans" presStyleCnt="0"/>
      <dgm:spPr/>
      <dgm:t>
        <a:bodyPr/>
        <a:lstStyle/>
        <a:p>
          <a:endParaRPr lang="es-ES_tradnl"/>
        </a:p>
      </dgm:t>
    </dgm:pt>
    <dgm:pt modelId="{7B830904-F1B6-4869-8692-B609E6BC1962}" type="pres">
      <dgm:prSet presAssocID="{9BC15231-7CCA-44B0-B3B3-91042A64F55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5DA6920-875B-4726-9DFD-7628C4ED220B}" type="pres">
      <dgm:prSet presAssocID="{11028647-425C-45CB-BC01-5C08270D608A}" presName="sibTrans" presStyleCnt="0"/>
      <dgm:spPr/>
      <dgm:t>
        <a:bodyPr/>
        <a:lstStyle/>
        <a:p>
          <a:endParaRPr lang="es-ES_tradnl"/>
        </a:p>
      </dgm:t>
    </dgm:pt>
    <dgm:pt modelId="{D9C3FCCA-959E-48B5-A479-BAB8C4801147}" type="pres">
      <dgm:prSet presAssocID="{8CD65388-E632-4991-B993-A6D47892BB1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CC2FF619-7E38-49F6-B0BD-E2E98B2EEC66}" srcId="{3420C2E3-80E2-4EF3-AB4B-6247EAA5973C}" destId="{690D21D4-28B7-4914-94C6-5331B7378D64}" srcOrd="2" destOrd="0" parTransId="{DD2C8B2D-58EC-486B-921A-B68F2ACB74C2}" sibTransId="{A0B6853F-E3A5-4622-8690-456A3464E44F}"/>
    <dgm:cxn modelId="{7D7BC526-51B6-45A0-917B-F29FD3DFD54F}" srcId="{3420C2E3-80E2-4EF3-AB4B-6247EAA5973C}" destId="{8CD65388-E632-4991-B993-A6D47892BB15}" srcOrd="4" destOrd="0" parTransId="{5C9A2DA1-496D-4ECC-A913-076E21EE158D}" sibTransId="{50E5965C-B239-4E17-8D8E-853D2F9DBE13}"/>
    <dgm:cxn modelId="{7BFF552E-9951-4DDC-999B-835DC2BB801F}" srcId="{3420C2E3-80E2-4EF3-AB4B-6247EAA5973C}" destId="{9BC15231-7CCA-44B0-B3B3-91042A64F55B}" srcOrd="3" destOrd="0" parTransId="{B732E5D1-8B6E-4A1E-9C2F-36641123F9A7}" sibTransId="{11028647-425C-45CB-BC01-5C08270D608A}"/>
    <dgm:cxn modelId="{0F70722F-6C60-450E-8B75-60CEDD9D882D}" srcId="{3420C2E3-80E2-4EF3-AB4B-6247EAA5973C}" destId="{6B139593-3D89-4869-831D-E9C40F5B0DCA}" srcOrd="0" destOrd="0" parTransId="{8626DCC1-EB29-4644-9EE4-7FD12B01B380}" sibTransId="{BA8B2893-B4D6-4C01-9A4D-9ABB936798FA}"/>
    <dgm:cxn modelId="{7E030CC9-4BA7-42A1-987D-74E5EEC78215}" type="presOf" srcId="{9BC15231-7CCA-44B0-B3B3-91042A64F55B}" destId="{7B830904-F1B6-4869-8692-B609E6BC1962}" srcOrd="0" destOrd="0" presId="urn:microsoft.com/office/officeart/2005/8/layout/default"/>
    <dgm:cxn modelId="{970905E8-C2DA-4789-B568-C2CF9FCA7128}" srcId="{3420C2E3-80E2-4EF3-AB4B-6247EAA5973C}" destId="{E69A8A8B-CAE4-4DDE-BECE-5CA850ADA1C2}" srcOrd="1" destOrd="0" parTransId="{13F2FAD6-937B-48E7-ACB4-56CB428EBEF9}" sibTransId="{0921D840-BD12-4170-85E0-E78AA36FA6C3}"/>
    <dgm:cxn modelId="{865B29A8-C81A-4AD2-9521-E7FFA0E049B6}" type="presOf" srcId="{8CD65388-E632-4991-B993-A6D47892BB15}" destId="{D9C3FCCA-959E-48B5-A479-BAB8C4801147}" srcOrd="0" destOrd="0" presId="urn:microsoft.com/office/officeart/2005/8/layout/default"/>
    <dgm:cxn modelId="{7EE309F8-3428-467A-9CA0-9C02E6701E6D}" type="presOf" srcId="{E69A8A8B-CAE4-4DDE-BECE-5CA850ADA1C2}" destId="{E7CA6DAF-F375-4921-B49C-BBBAF78F528F}" srcOrd="0" destOrd="0" presId="urn:microsoft.com/office/officeart/2005/8/layout/default"/>
    <dgm:cxn modelId="{0804DDFD-C8E2-43EC-8604-3BBE3A010236}" type="presOf" srcId="{3420C2E3-80E2-4EF3-AB4B-6247EAA5973C}" destId="{1746834E-B9F4-4498-96B2-D373290C4BE8}" srcOrd="0" destOrd="0" presId="urn:microsoft.com/office/officeart/2005/8/layout/default"/>
    <dgm:cxn modelId="{8484D05E-D2F0-4A6F-9D4D-03E32B35F6F0}" type="presOf" srcId="{690D21D4-28B7-4914-94C6-5331B7378D64}" destId="{6B594EC5-E3AA-4062-A3B1-3E51E2A6C938}" srcOrd="0" destOrd="0" presId="urn:microsoft.com/office/officeart/2005/8/layout/default"/>
    <dgm:cxn modelId="{EC92ADD3-3099-407D-8D5C-8BCB2182A56D}" type="presOf" srcId="{6B139593-3D89-4869-831D-E9C40F5B0DCA}" destId="{14A26EF7-44C3-48F4-8998-6B0E199136A6}" srcOrd="0" destOrd="0" presId="urn:microsoft.com/office/officeart/2005/8/layout/default"/>
    <dgm:cxn modelId="{123FA33D-3A14-42C5-B4A7-21F18061DF73}" type="presParOf" srcId="{1746834E-B9F4-4498-96B2-D373290C4BE8}" destId="{14A26EF7-44C3-48F4-8998-6B0E199136A6}" srcOrd="0" destOrd="0" presId="urn:microsoft.com/office/officeart/2005/8/layout/default"/>
    <dgm:cxn modelId="{83CF5062-A2BF-4782-A103-42458AE85D08}" type="presParOf" srcId="{1746834E-B9F4-4498-96B2-D373290C4BE8}" destId="{98F7C139-1867-4AC2-80A9-C139F225938B}" srcOrd="1" destOrd="0" presId="urn:microsoft.com/office/officeart/2005/8/layout/default"/>
    <dgm:cxn modelId="{7334F32E-3BD0-4EE6-8596-97E4EB722724}" type="presParOf" srcId="{1746834E-B9F4-4498-96B2-D373290C4BE8}" destId="{E7CA6DAF-F375-4921-B49C-BBBAF78F528F}" srcOrd="2" destOrd="0" presId="urn:microsoft.com/office/officeart/2005/8/layout/default"/>
    <dgm:cxn modelId="{340B9C03-FD26-4BC1-8D49-60C318EB5C32}" type="presParOf" srcId="{1746834E-B9F4-4498-96B2-D373290C4BE8}" destId="{484ADEFF-8A85-4906-BE8D-349717DEA5EC}" srcOrd="3" destOrd="0" presId="urn:microsoft.com/office/officeart/2005/8/layout/default"/>
    <dgm:cxn modelId="{8154D117-5166-4222-8B47-F79E2AE8FDB5}" type="presParOf" srcId="{1746834E-B9F4-4498-96B2-D373290C4BE8}" destId="{6B594EC5-E3AA-4062-A3B1-3E51E2A6C938}" srcOrd="4" destOrd="0" presId="urn:microsoft.com/office/officeart/2005/8/layout/default"/>
    <dgm:cxn modelId="{254EB601-82FC-4353-A972-215FBAFF2E5D}" type="presParOf" srcId="{1746834E-B9F4-4498-96B2-D373290C4BE8}" destId="{C3B51F72-D88A-43E0-8A2F-A3FE6399CBD3}" srcOrd="5" destOrd="0" presId="urn:microsoft.com/office/officeart/2005/8/layout/default"/>
    <dgm:cxn modelId="{07E2EB68-3B8C-42B2-8F06-E4CA39BC1F25}" type="presParOf" srcId="{1746834E-B9F4-4498-96B2-D373290C4BE8}" destId="{7B830904-F1B6-4869-8692-B609E6BC1962}" srcOrd="6" destOrd="0" presId="urn:microsoft.com/office/officeart/2005/8/layout/default"/>
    <dgm:cxn modelId="{5506153D-6F53-40A9-8E56-F020526813DF}" type="presParOf" srcId="{1746834E-B9F4-4498-96B2-D373290C4BE8}" destId="{A5DA6920-875B-4726-9DFD-7628C4ED220B}" srcOrd="7" destOrd="0" presId="urn:microsoft.com/office/officeart/2005/8/layout/default"/>
    <dgm:cxn modelId="{89214757-3A90-4A7F-90B8-963D1927D2F6}" type="presParOf" srcId="{1746834E-B9F4-4498-96B2-D373290C4BE8}" destId="{D9C3FCCA-959E-48B5-A479-BAB8C480114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B322FA-3D81-4699-AD77-032BE9CDDC02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91A6B1DD-BD07-4EAD-9AE8-0D06B9842E38}">
      <dgm:prSet phldrT="[Texto]"/>
      <dgm:spPr/>
      <dgm:t>
        <a:bodyPr/>
        <a:lstStyle/>
        <a:p>
          <a:pPr algn="ctr"/>
          <a:r>
            <a:rPr lang="es-ES_trad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PRE-EVALUACIÒN</a:t>
          </a:r>
          <a:endParaRPr lang="es-ES_tradn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6901FB-A939-4BD6-BC01-C8DDA19D0FCD}" type="parTrans" cxnId="{C5C9BC28-AE16-45AB-9404-D55B46D4D25B}">
      <dgm:prSet/>
      <dgm:spPr/>
      <dgm:t>
        <a:bodyPr/>
        <a:lstStyle/>
        <a:p>
          <a:endParaRPr lang="es-ES_tradnl"/>
        </a:p>
      </dgm:t>
    </dgm:pt>
    <dgm:pt modelId="{2A53F569-1F97-464B-962F-7805623ECE59}" type="sibTrans" cxnId="{C5C9BC28-AE16-45AB-9404-D55B46D4D25B}">
      <dgm:prSet/>
      <dgm:spPr/>
      <dgm:t>
        <a:bodyPr/>
        <a:lstStyle/>
        <a:p>
          <a:endParaRPr lang="es-ES_tradnl"/>
        </a:p>
      </dgm:t>
    </dgm:pt>
    <dgm:pt modelId="{427ABBCD-07BA-4B13-86B5-CA75299C997C}">
      <dgm:prSet phldrT="[Texto]"/>
      <dgm:spPr/>
      <dgm:t>
        <a:bodyPr/>
        <a:lstStyle/>
        <a:p>
          <a:pPr algn="ctr"/>
          <a:r>
            <a:rPr lang="es-ES_trad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EVALUACIÒN DE PROFICIENCIA</a:t>
          </a:r>
          <a:endParaRPr lang="es-ES_tradn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F2B108-24DD-48B6-8E59-A4082CEF6F49}" type="parTrans" cxnId="{7260EBE7-1BD4-4BFB-BB91-A7141899BB4E}">
      <dgm:prSet/>
      <dgm:spPr/>
      <dgm:t>
        <a:bodyPr/>
        <a:lstStyle/>
        <a:p>
          <a:endParaRPr lang="es-ES_tradnl"/>
        </a:p>
      </dgm:t>
    </dgm:pt>
    <dgm:pt modelId="{5ED8896E-337D-4B66-AA91-1274A50F42BB}" type="sibTrans" cxnId="{7260EBE7-1BD4-4BFB-BB91-A7141899BB4E}">
      <dgm:prSet/>
      <dgm:spPr/>
      <dgm:t>
        <a:bodyPr/>
        <a:lstStyle/>
        <a:p>
          <a:endParaRPr lang="es-ES_tradnl"/>
        </a:p>
      </dgm:t>
    </dgm:pt>
    <dgm:pt modelId="{1363D7F6-9654-4343-9E52-C04BCD03D060}">
      <dgm:prSet phldrT="[Texto]"/>
      <dgm:spPr/>
      <dgm:t>
        <a:bodyPr/>
        <a:lstStyle/>
        <a:p>
          <a:pPr algn="ctr"/>
          <a:r>
            <a:rPr lang="es-ES_trad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TEST DE RENDIMIENTO</a:t>
          </a:r>
          <a:endParaRPr lang="es-ES_tradn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3BE4A90-F72C-4BCC-B692-4B1B6AE0FB5E}" type="parTrans" cxnId="{ED4D92EB-A6B1-4FD8-97E3-766E6962CF25}">
      <dgm:prSet/>
      <dgm:spPr/>
      <dgm:t>
        <a:bodyPr/>
        <a:lstStyle/>
        <a:p>
          <a:endParaRPr lang="es-ES_tradnl"/>
        </a:p>
      </dgm:t>
    </dgm:pt>
    <dgm:pt modelId="{BA5BDCD2-B8F6-4637-B4FF-007B49B7FA60}" type="sibTrans" cxnId="{ED4D92EB-A6B1-4FD8-97E3-766E6962CF25}">
      <dgm:prSet/>
      <dgm:spPr/>
      <dgm:t>
        <a:bodyPr/>
        <a:lstStyle/>
        <a:p>
          <a:endParaRPr lang="es-ES_tradnl"/>
        </a:p>
      </dgm:t>
    </dgm:pt>
    <dgm:pt modelId="{AD8B2F6B-71D0-4EE7-AC1C-2F1C0C192C35}" type="pres">
      <dgm:prSet presAssocID="{E8B322FA-3D81-4699-AD77-032BE9CDDC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FC71B165-E38A-4820-85D8-7EECDFB48D76}" type="pres">
      <dgm:prSet presAssocID="{91A6B1DD-BD07-4EAD-9AE8-0D06B9842E38}" presName="parentText" presStyleLbl="node1" presStyleIdx="0" presStyleCnt="3" custScaleY="29179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9360805-D5AE-4355-8F04-C5FFE0AD55F9}" type="pres">
      <dgm:prSet presAssocID="{2A53F569-1F97-464B-962F-7805623ECE59}" presName="spacer" presStyleCnt="0"/>
      <dgm:spPr/>
    </dgm:pt>
    <dgm:pt modelId="{BBC98A47-FE94-492C-A1B9-5B18C235D980}" type="pres">
      <dgm:prSet presAssocID="{427ABBCD-07BA-4B13-86B5-CA75299C997C}" presName="parentText" presStyleLbl="node1" presStyleIdx="1" presStyleCnt="3" custScaleY="26950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0A62244-50FB-4BD3-90EF-298585D363CC}" type="pres">
      <dgm:prSet presAssocID="{5ED8896E-337D-4B66-AA91-1274A50F42BB}" presName="spacer" presStyleCnt="0"/>
      <dgm:spPr/>
    </dgm:pt>
    <dgm:pt modelId="{49E52D64-FD87-48C1-8EEB-5D602DE43C3A}" type="pres">
      <dgm:prSet presAssocID="{1363D7F6-9654-4343-9E52-C04BCD03D060}" presName="parentText" presStyleLbl="node1" presStyleIdx="2" presStyleCnt="3" custScaleY="29847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7260EBE7-1BD4-4BFB-BB91-A7141899BB4E}" srcId="{E8B322FA-3D81-4699-AD77-032BE9CDDC02}" destId="{427ABBCD-07BA-4B13-86B5-CA75299C997C}" srcOrd="1" destOrd="0" parTransId="{03F2B108-24DD-48B6-8E59-A4082CEF6F49}" sibTransId="{5ED8896E-337D-4B66-AA91-1274A50F42BB}"/>
    <dgm:cxn modelId="{C5C9BC28-AE16-45AB-9404-D55B46D4D25B}" srcId="{E8B322FA-3D81-4699-AD77-032BE9CDDC02}" destId="{91A6B1DD-BD07-4EAD-9AE8-0D06B9842E38}" srcOrd="0" destOrd="0" parTransId="{516901FB-A939-4BD6-BC01-C8DDA19D0FCD}" sibTransId="{2A53F569-1F97-464B-962F-7805623ECE59}"/>
    <dgm:cxn modelId="{83FC691E-7D79-4620-96A4-9DF26D44CBC2}" type="presOf" srcId="{91A6B1DD-BD07-4EAD-9AE8-0D06B9842E38}" destId="{FC71B165-E38A-4820-85D8-7EECDFB48D76}" srcOrd="0" destOrd="0" presId="urn:microsoft.com/office/officeart/2005/8/layout/vList2"/>
    <dgm:cxn modelId="{3D616161-B2EF-4206-BB45-A78BF9E926C6}" type="presOf" srcId="{E8B322FA-3D81-4699-AD77-032BE9CDDC02}" destId="{AD8B2F6B-71D0-4EE7-AC1C-2F1C0C192C35}" srcOrd="0" destOrd="0" presId="urn:microsoft.com/office/officeart/2005/8/layout/vList2"/>
    <dgm:cxn modelId="{8AB3F8E8-D697-41B4-A50B-8F1969758DAB}" type="presOf" srcId="{1363D7F6-9654-4343-9E52-C04BCD03D060}" destId="{49E52D64-FD87-48C1-8EEB-5D602DE43C3A}" srcOrd="0" destOrd="0" presId="urn:microsoft.com/office/officeart/2005/8/layout/vList2"/>
    <dgm:cxn modelId="{E58AD4A3-535C-4564-820E-EFD065B45F04}" type="presOf" srcId="{427ABBCD-07BA-4B13-86B5-CA75299C997C}" destId="{BBC98A47-FE94-492C-A1B9-5B18C235D980}" srcOrd="0" destOrd="0" presId="urn:microsoft.com/office/officeart/2005/8/layout/vList2"/>
    <dgm:cxn modelId="{ED4D92EB-A6B1-4FD8-97E3-766E6962CF25}" srcId="{E8B322FA-3D81-4699-AD77-032BE9CDDC02}" destId="{1363D7F6-9654-4343-9E52-C04BCD03D060}" srcOrd="2" destOrd="0" parTransId="{F3BE4A90-F72C-4BCC-B692-4B1B6AE0FB5E}" sibTransId="{BA5BDCD2-B8F6-4637-B4FF-007B49B7FA60}"/>
    <dgm:cxn modelId="{E0EB12D4-A85A-45E1-9B70-2CA2E0BBB8AB}" type="presParOf" srcId="{AD8B2F6B-71D0-4EE7-AC1C-2F1C0C192C35}" destId="{FC71B165-E38A-4820-85D8-7EECDFB48D76}" srcOrd="0" destOrd="0" presId="urn:microsoft.com/office/officeart/2005/8/layout/vList2"/>
    <dgm:cxn modelId="{C701D9D7-3C4B-4E18-8DBE-88AD1C31E8A4}" type="presParOf" srcId="{AD8B2F6B-71D0-4EE7-AC1C-2F1C0C192C35}" destId="{B9360805-D5AE-4355-8F04-C5FFE0AD55F9}" srcOrd="1" destOrd="0" presId="urn:microsoft.com/office/officeart/2005/8/layout/vList2"/>
    <dgm:cxn modelId="{493B1D45-DBB0-48F8-BC6B-E275434BE410}" type="presParOf" srcId="{AD8B2F6B-71D0-4EE7-AC1C-2F1C0C192C35}" destId="{BBC98A47-FE94-492C-A1B9-5B18C235D980}" srcOrd="2" destOrd="0" presId="urn:microsoft.com/office/officeart/2005/8/layout/vList2"/>
    <dgm:cxn modelId="{2E466225-4AAC-465A-A661-C268934977EA}" type="presParOf" srcId="{AD8B2F6B-71D0-4EE7-AC1C-2F1C0C192C35}" destId="{80A62244-50FB-4BD3-90EF-298585D363CC}" srcOrd="3" destOrd="0" presId="urn:microsoft.com/office/officeart/2005/8/layout/vList2"/>
    <dgm:cxn modelId="{AC60CB13-EDF4-411E-A4E1-EF7AC663EDC9}" type="presParOf" srcId="{AD8B2F6B-71D0-4EE7-AC1C-2F1C0C192C35}" destId="{49E52D64-FD87-48C1-8EEB-5D602DE43C3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60B1EA-D0E4-46B3-8065-B7BDCCA30F4F}">
      <dsp:nvSpPr>
        <dsp:cNvPr id="0" name=""/>
        <dsp:cNvSpPr/>
      </dsp:nvSpPr>
      <dsp:spPr>
        <a:xfrm>
          <a:off x="0" y="285752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B4C246-BF9C-4ED3-8F59-6703F6AA888E}">
      <dsp:nvSpPr>
        <dsp:cNvPr id="0" name=""/>
        <dsp:cNvSpPr/>
      </dsp:nvSpPr>
      <dsp:spPr>
        <a:xfrm>
          <a:off x="304800" y="7539"/>
          <a:ext cx="4267200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300" kern="1200" dirty="0" smtClean="0"/>
            <a:t>OBJETOS DE INSTRUCCIÒN</a:t>
          </a:r>
          <a:endParaRPr lang="es-ES_tradnl" sz="2300" kern="1200" dirty="0"/>
        </a:p>
      </dsp:txBody>
      <dsp:txXfrm>
        <a:off x="304800" y="7539"/>
        <a:ext cx="4267200" cy="678960"/>
      </dsp:txXfrm>
    </dsp:sp>
    <dsp:sp modelId="{EC426780-242E-4277-AEFC-758B11D0D2C2}">
      <dsp:nvSpPr>
        <dsp:cNvPr id="0" name=""/>
        <dsp:cNvSpPr/>
      </dsp:nvSpPr>
      <dsp:spPr>
        <a:xfrm>
          <a:off x="0" y="139030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C51CE7-7DA1-4826-8BD7-4DFE9788B7ED}">
      <dsp:nvSpPr>
        <dsp:cNvPr id="0" name=""/>
        <dsp:cNvSpPr/>
      </dsp:nvSpPr>
      <dsp:spPr>
        <a:xfrm>
          <a:off x="304800" y="1050819"/>
          <a:ext cx="4267200" cy="678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300" kern="1200" dirty="0" smtClean="0"/>
            <a:t>OBJETOS DE  COLABORACIÒN</a:t>
          </a:r>
          <a:endParaRPr lang="es-ES_tradnl" sz="2300" kern="1200" dirty="0"/>
        </a:p>
      </dsp:txBody>
      <dsp:txXfrm>
        <a:off x="304800" y="1050819"/>
        <a:ext cx="4267200" cy="678960"/>
      </dsp:txXfrm>
    </dsp:sp>
    <dsp:sp modelId="{C9564CFB-1039-4D99-9ED1-33014928284A}">
      <dsp:nvSpPr>
        <dsp:cNvPr id="0" name=""/>
        <dsp:cNvSpPr/>
      </dsp:nvSpPr>
      <dsp:spPr>
        <a:xfrm>
          <a:off x="0" y="243358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CBD11C-D829-4C91-A061-6DAC67192583}">
      <dsp:nvSpPr>
        <dsp:cNvPr id="0" name=""/>
        <dsp:cNvSpPr/>
      </dsp:nvSpPr>
      <dsp:spPr>
        <a:xfrm>
          <a:off x="304800" y="2094100"/>
          <a:ext cx="4267200" cy="6789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300" kern="1200" dirty="0" smtClean="0"/>
            <a:t>OBJETOS DE PRÀCTICA</a:t>
          </a:r>
          <a:endParaRPr lang="es-ES_tradnl" sz="2300" kern="1200" dirty="0"/>
        </a:p>
      </dsp:txBody>
      <dsp:txXfrm>
        <a:off x="304800" y="2094100"/>
        <a:ext cx="4267200" cy="678960"/>
      </dsp:txXfrm>
    </dsp:sp>
    <dsp:sp modelId="{0FB60679-BD89-4A86-82A6-50C1AB271DDD}">
      <dsp:nvSpPr>
        <dsp:cNvPr id="0" name=""/>
        <dsp:cNvSpPr/>
      </dsp:nvSpPr>
      <dsp:spPr>
        <a:xfrm>
          <a:off x="0" y="347686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6F4F75-12E5-4955-97BB-B8A2CDF69A9C}">
      <dsp:nvSpPr>
        <dsp:cNvPr id="0" name=""/>
        <dsp:cNvSpPr/>
      </dsp:nvSpPr>
      <dsp:spPr>
        <a:xfrm>
          <a:off x="304800" y="3137380"/>
          <a:ext cx="4267200" cy="6789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300" kern="1200" dirty="0" smtClean="0"/>
            <a:t>OBJETOS DE EVALUACIÒN</a:t>
          </a:r>
          <a:endParaRPr lang="es-ES_tradnl" sz="2300" kern="1200" dirty="0"/>
        </a:p>
      </dsp:txBody>
      <dsp:txXfrm>
        <a:off x="304800" y="3137380"/>
        <a:ext cx="4267200" cy="6789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A26EF7-44C3-48F4-8998-6B0E199136A6}">
      <dsp:nvSpPr>
        <dsp:cNvPr id="0" name=""/>
        <dsp:cNvSpPr/>
      </dsp:nvSpPr>
      <dsp:spPr>
        <a:xfrm>
          <a:off x="916483" y="1984"/>
          <a:ext cx="2030015" cy="12180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b="1" kern="1200" dirty="0" smtClean="0"/>
            <a:t>Simulación Juego de Roles</a:t>
          </a:r>
          <a:endParaRPr lang="es-ES_tradnl" sz="2100" b="1" kern="1200" dirty="0"/>
        </a:p>
      </dsp:txBody>
      <dsp:txXfrm>
        <a:off x="916483" y="1984"/>
        <a:ext cx="2030015" cy="1218009"/>
      </dsp:txXfrm>
    </dsp:sp>
    <dsp:sp modelId="{E7CA6DAF-F375-4921-B49C-BBBAF78F528F}">
      <dsp:nvSpPr>
        <dsp:cNvPr id="0" name=""/>
        <dsp:cNvSpPr/>
      </dsp:nvSpPr>
      <dsp:spPr>
        <a:xfrm>
          <a:off x="3143268" y="0"/>
          <a:ext cx="2030015" cy="12180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b="1" kern="1200" dirty="0" smtClean="0"/>
            <a:t>Simulación de Software</a:t>
          </a:r>
          <a:endParaRPr lang="es-ES_tradnl" sz="2100" b="1" kern="1200" dirty="0"/>
        </a:p>
      </dsp:txBody>
      <dsp:txXfrm>
        <a:off x="3143268" y="0"/>
        <a:ext cx="2030015" cy="1218009"/>
      </dsp:txXfrm>
    </dsp:sp>
    <dsp:sp modelId="{6B594EC5-E3AA-4062-A3B1-3E51E2A6C938}">
      <dsp:nvSpPr>
        <dsp:cNvPr id="0" name=""/>
        <dsp:cNvSpPr/>
      </dsp:nvSpPr>
      <dsp:spPr>
        <a:xfrm>
          <a:off x="916483" y="1422995"/>
          <a:ext cx="2030015" cy="121800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b="1" kern="1200" dirty="0" smtClean="0"/>
            <a:t>Simulación de Hardware</a:t>
          </a:r>
          <a:endParaRPr lang="es-ES_tradnl" sz="2100" b="1" kern="1200" dirty="0"/>
        </a:p>
      </dsp:txBody>
      <dsp:txXfrm>
        <a:off x="916483" y="1422995"/>
        <a:ext cx="2030015" cy="1218009"/>
      </dsp:txXfrm>
    </dsp:sp>
    <dsp:sp modelId="{7B830904-F1B6-4869-8692-B609E6BC1962}">
      <dsp:nvSpPr>
        <dsp:cNvPr id="0" name=""/>
        <dsp:cNvSpPr/>
      </dsp:nvSpPr>
      <dsp:spPr>
        <a:xfrm>
          <a:off x="3149500" y="1422995"/>
          <a:ext cx="2030015" cy="121800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b="1" kern="1200" dirty="0" smtClean="0"/>
            <a:t>Simulación Conceptual</a:t>
          </a:r>
          <a:endParaRPr lang="es-ES_tradnl" sz="2100" b="1" kern="1200" dirty="0"/>
        </a:p>
      </dsp:txBody>
      <dsp:txXfrm>
        <a:off x="3149500" y="1422995"/>
        <a:ext cx="2030015" cy="1218009"/>
      </dsp:txXfrm>
    </dsp:sp>
    <dsp:sp modelId="{D9C3FCCA-959E-48B5-A479-BAB8C4801147}">
      <dsp:nvSpPr>
        <dsp:cNvPr id="0" name=""/>
        <dsp:cNvSpPr/>
      </dsp:nvSpPr>
      <dsp:spPr>
        <a:xfrm>
          <a:off x="2032992" y="2844006"/>
          <a:ext cx="2030015" cy="121800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b="1" kern="1200" dirty="0" smtClean="0"/>
            <a:t>Laboratorios </a:t>
          </a:r>
          <a:r>
            <a:rPr lang="es-ES_tradnl" sz="2100" b="1" kern="1200" dirty="0" err="1" smtClean="0"/>
            <a:t>On</a:t>
          </a:r>
          <a:r>
            <a:rPr lang="es-ES_tradnl" sz="2100" b="1" kern="1200" dirty="0" smtClean="0"/>
            <a:t>-Line</a:t>
          </a:r>
          <a:endParaRPr lang="es-ES_tradnl" sz="2100" b="1" kern="1200" dirty="0"/>
        </a:p>
      </dsp:txBody>
      <dsp:txXfrm>
        <a:off x="2032992" y="2844006"/>
        <a:ext cx="2030015" cy="121800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71B165-E38A-4820-85D8-7EECDFB48D76}">
      <dsp:nvSpPr>
        <dsp:cNvPr id="0" name=""/>
        <dsp:cNvSpPr/>
      </dsp:nvSpPr>
      <dsp:spPr>
        <a:xfrm>
          <a:off x="0" y="280669"/>
          <a:ext cx="6096000" cy="79886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PRE-EVALUACIÒN</a:t>
          </a:r>
          <a:endParaRPr lang="es-ES_tradnl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80669"/>
        <a:ext cx="6096000" cy="798862"/>
      </dsp:txXfrm>
    </dsp:sp>
    <dsp:sp modelId="{BBC98A47-FE94-492C-A1B9-5B18C235D980}">
      <dsp:nvSpPr>
        <dsp:cNvPr id="0" name=""/>
        <dsp:cNvSpPr/>
      </dsp:nvSpPr>
      <dsp:spPr>
        <a:xfrm>
          <a:off x="0" y="1229292"/>
          <a:ext cx="6096000" cy="73783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3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EVALUACIÒN DE PROFICIENCIA</a:t>
          </a:r>
          <a:endParaRPr lang="es-ES_tradnl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229292"/>
        <a:ext cx="6096000" cy="737837"/>
      </dsp:txXfrm>
    </dsp:sp>
    <dsp:sp modelId="{49E52D64-FD87-48C1-8EEB-5D602DE43C3A}">
      <dsp:nvSpPr>
        <dsp:cNvPr id="0" name=""/>
        <dsp:cNvSpPr/>
      </dsp:nvSpPr>
      <dsp:spPr>
        <a:xfrm>
          <a:off x="0" y="2116889"/>
          <a:ext cx="6096000" cy="81715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TEST DE RENDIMIENTO</a:t>
          </a:r>
          <a:endParaRPr lang="es-ES_tradnl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116889"/>
        <a:ext cx="6096000" cy="8171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647258-615C-4FEB-A9DA-C9159B32341E}" type="datetimeFigureOut">
              <a:rPr lang="es-ES_tradnl" smtClean="0"/>
              <a:pPr>
                <a:defRPr/>
              </a:pPr>
              <a:t>22/10/2011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3BF493A-0A4C-417A-B8F1-1D51AAF8FDEB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2EEFAE-CF97-4613-B831-53275F1973DB}" type="datetimeFigureOut">
              <a:rPr lang="es-ES_tradnl" smtClean="0"/>
              <a:pPr>
                <a:defRPr/>
              </a:pPr>
              <a:t>22/10/2011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6A0180-99E6-4951-8D01-8AC9829B70D7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49D0DA2F-6C55-4665-A0EA-CA3ACECA874F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8BFA48-8180-44A5-9B12-EEF1D484D679}" type="datetimeFigureOut">
              <a:rPr lang="es-ES_tradnl" smtClean="0"/>
              <a:pPr>
                <a:defRPr/>
              </a:pPr>
              <a:t>22/10/2011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4767BD-161E-42D2-81B8-D9A776C9BDED}" type="datetimeFigureOut">
              <a:rPr lang="es-ES_tradnl" smtClean="0"/>
              <a:pPr>
                <a:defRPr/>
              </a:pPr>
              <a:t>22/10/2011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8D894F0F-0A21-48E7-B4F8-EAF810ED0943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68657D-F84B-4B6B-A81E-7FFC8446FA4B}" type="datetimeFigureOut">
              <a:rPr lang="es-ES_tradnl" smtClean="0"/>
              <a:pPr>
                <a:defRPr/>
              </a:pPr>
              <a:t>22/10/2011</a:t>
            </a:fld>
            <a:endParaRPr lang="es-ES_tradn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8FFAC0C-AA74-49CF-9AC1-091FB66984C8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AC89A490-2156-49DD-8221-FD847E58B148}" type="datetimeFigureOut">
              <a:rPr lang="es-ES_tradnl" smtClean="0"/>
              <a:pPr>
                <a:defRPr/>
              </a:pPr>
              <a:t>22/10/2011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28157-837F-4250-90D2-81302EBC66FD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0A1598-178C-4A02-A6AF-3C1C11FC79B8}" type="datetimeFigureOut">
              <a:rPr lang="es-ES_tradnl" smtClean="0"/>
              <a:pPr>
                <a:defRPr/>
              </a:pPr>
              <a:t>22/10/2011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0C5D59D-CD14-4077-BB54-2F605B7E9541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1C810-A7D0-4B35-BAED-76F7C32A97DF}" type="datetimeFigureOut">
              <a:rPr lang="es-ES_tradnl" smtClean="0"/>
              <a:pPr>
                <a:defRPr/>
              </a:pPr>
              <a:t>22/10/2011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44D10C3C-E78B-4DB6-96D0-D7A080AABB5C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C30837-00DE-4FA3-9AE0-93EA0ACD9449}" type="datetimeFigureOut">
              <a:rPr lang="es-ES_tradnl" smtClean="0"/>
              <a:pPr>
                <a:defRPr/>
              </a:pPr>
              <a:t>22/10/2011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844905-4C3D-4FE3-ACF1-26386408EB96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8602983-E69C-4B8D-A6FB-0E5F497F30B4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469B13-897C-451F-B50A-049A265EDA1C}" type="datetimeFigureOut">
              <a:rPr lang="es-ES_tradnl" smtClean="0"/>
              <a:pPr>
                <a:defRPr/>
              </a:pPr>
              <a:t>22/10/2011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AB7C3678-5F15-4EA2-A0FC-68D6B4E63664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1169527B-73C5-4961-9953-7F73C95F4F48}" type="datetimeFigureOut">
              <a:rPr lang="es-ES_tradnl" smtClean="0"/>
              <a:pPr>
                <a:defRPr/>
              </a:pPr>
              <a:t>22/10/2011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CE2454-096E-4C61-82FE-9430B812E9C2}" type="datetimeFigureOut">
              <a:rPr lang="es-ES_tradnl" smtClean="0"/>
              <a:pPr>
                <a:defRPr/>
              </a:pPr>
              <a:t>22/10/2011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D5F3EBC-17F3-47AF-808B-7214BF669EC3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27584" y="620688"/>
            <a:ext cx="756880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CLASIFICACIÒN DE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OBJETOS VIRTUALES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DE APRENDIZAJE</a:t>
            </a:r>
          </a:p>
        </p:txBody>
      </p:sp>
      <p:sp>
        <p:nvSpPr>
          <p:cNvPr id="8195" name="8 CuadroTexto"/>
          <p:cNvSpPr txBox="1">
            <a:spLocks noChangeArrowheads="1"/>
          </p:cNvSpPr>
          <p:nvPr/>
        </p:nvSpPr>
        <p:spPr bwMode="auto">
          <a:xfrm>
            <a:off x="683568" y="3140968"/>
            <a:ext cx="8001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s-ES_tradnl" sz="2800" b="1" i="1" dirty="0" smtClean="0">
              <a:latin typeface="Corbel" pitchFamily="34" charset="0"/>
            </a:endParaRPr>
          </a:p>
          <a:p>
            <a:pPr algn="ctr"/>
            <a:r>
              <a:rPr lang="es-ES_tradnl" sz="2800" b="1" i="1" dirty="0" smtClean="0">
                <a:latin typeface="Corbel" pitchFamily="34" charset="0"/>
              </a:rPr>
              <a:t>DEXY BARROS FONTALVO</a:t>
            </a:r>
          </a:p>
          <a:p>
            <a:pPr algn="ctr"/>
            <a:r>
              <a:rPr lang="es-ES_tradnl" sz="2800" b="1" i="1" dirty="0" smtClean="0">
                <a:latin typeface="Corbel" pitchFamily="34" charset="0"/>
              </a:rPr>
              <a:t>MARIA ISABEL BENJUMEA</a:t>
            </a:r>
          </a:p>
          <a:p>
            <a:pPr algn="ctr"/>
            <a:r>
              <a:rPr lang="es-ES_tradnl" sz="2800" b="1" i="1" dirty="0" smtClean="0">
                <a:latin typeface="Corbel" pitchFamily="34" charset="0"/>
              </a:rPr>
              <a:t>CARMEN CORTES MORALES</a:t>
            </a:r>
          </a:p>
          <a:p>
            <a:pPr algn="ctr"/>
            <a:endParaRPr lang="es-ES_tradnl" sz="2800" b="1" i="1" dirty="0" smtClean="0">
              <a:latin typeface="Corbel" pitchFamily="34" charset="0"/>
            </a:endParaRPr>
          </a:p>
          <a:p>
            <a:pPr algn="ctr"/>
            <a:endParaRPr lang="es-ES_tradnl" sz="2800" b="1" i="1" dirty="0" smtClean="0">
              <a:latin typeface="Corbel" pitchFamily="34" charset="0"/>
            </a:endParaRPr>
          </a:p>
          <a:p>
            <a:pPr algn="ctr"/>
            <a:r>
              <a:rPr lang="es-ES_tradnl" sz="2800" b="1" i="1" dirty="0" smtClean="0">
                <a:latin typeface="Corbel" pitchFamily="34" charset="0"/>
              </a:rPr>
              <a:t>UNIVERSIDAD DE  SANTANDER</a:t>
            </a:r>
            <a:endParaRPr lang="es-ES_tradnl" sz="2800" b="1" i="1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1857356" y="207167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683568" y="548680"/>
            <a:ext cx="8044766" cy="1077218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CLASIFICACIÒN DE OBJETOS POR USO</a:t>
            </a:r>
          </a:p>
          <a:p>
            <a:pPr algn="ctr">
              <a:defRPr/>
            </a:pP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PEDAGÒGICO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2708920"/>
            <a:ext cx="3071834" cy="1569660"/>
          </a:xfrm>
          <a:prstGeom prst="rect">
            <a:avLst/>
          </a:prstGeom>
          <a:solidFill>
            <a:schemeClr val="accent1"/>
          </a:solidFill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OBJETOS </a:t>
            </a:r>
          </a:p>
          <a:p>
            <a:pPr algn="ctr">
              <a:defRPr/>
            </a:pP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 INSTRUCCIÒN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500430" y="416858"/>
            <a:ext cx="1643074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s-ES_tradn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LECCIÒN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635896" y="3357562"/>
            <a:ext cx="1721922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OBJETOS WORKSHOP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563888" y="2357430"/>
            <a:ext cx="1728192" cy="67710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OBJETOS 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SEMINARIO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571868" y="1357298"/>
            <a:ext cx="1720212" cy="677108"/>
          </a:xfrm>
          <a:prstGeom prst="rect">
            <a:avLst/>
          </a:prstGeom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accent5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OBJETOS </a:t>
            </a:r>
            <a:r>
              <a:rPr lang="es-ES_tradn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ARTÌCULOS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491880" y="5517232"/>
            <a:ext cx="2286016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OBJETOS WHITE PAPERS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491880" y="4500570"/>
            <a:ext cx="2297416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OBJETOS CASOS </a:t>
            </a:r>
          </a:p>
          <a:p>
            <a:pPr algn="ctr">
              <a:defRPr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ESTUDIO</a:t>
            </a:r>
          </a:p>
        </p:txBody>
      </p:sp>
      <p:sp>
        <p:nvSpPr>
          <p:cNvPr id="10261" name="17 CuadroTexto"/>
          <p:cNvSpPr txBox="1">
            <a:spLocks noChangeArrowheads="1"/>
          </p:cNvSpPr>
          <p:nvPr/>
        </p:nvSpPr>
        <p:spPr bwMode="auto">
          <a:xfrm>
            <a:off x="6012160" y="428625"/>
            <a:ext cx="3500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b="1" dirty="0"/>
              <a:t>Textos, imágenes, videos, animaciones, preguntas</a:t>
            </a:r>
            <a:r>
              <a:rPr lang="es-ES_tradnl" dirty="0"/>
              <a:t>.</a:t>
            </a:r>
          </a:p>
        </p:txBody>
      </p:sp>
      <p:sp>
        <p:nvSpPr>
          <p:cNvPr id="10262" name="18 CuadroTexto"/>
          <p:cNvSpPr txBox="1">
            <a:spLocks noChangeArrowheads="1"/>
          </p:cNvSpPr>
          <p:nvPr/>
        </p:nvSpPr>
        <p:spPr bwMode="auto">
          <a:xfrm>
            <a:off x="6156176" y="1357313"/>
            <a:ext cx="22145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b="1"/>
              <a:t>Gráficos, mapas mentales, tablas</a:t>
            </a:r>
            <a:r>
              <a:rPr lang="es-ES_tradnl"/>
              <a:t>.</a:t>
            </a:r>
          </a:p>
        </p:txBody>
      </p:sp>
      <p:sp>
        <p:nvSpPr>
          <p:cNvPr id="10263" name="19 CuadroTexto"/>
          <p:cNvSpPr txBox="1">
            <a:spLocks noChangeArrowheads="1"/>
          </p:cNvSpPr>
          <p:nvPr/>
        </p:nvSpPr>
        <p:spPr bwMode="auto">
          <a:xfrm>
            <a:off x="6156176" y="2422848"/>
            <a:ext cx="26431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b="1" dirty="0"/>
              <a:t>Audios, videos, presentaciones.</a:t>
            </a:r>
          </a:p>
        </p:txBody>
      </p:sp>
      <p:sp>
        <p:nvSpPr>
          <p:cNvPr id="10264" name="20 CuadroTexto"/>
          <p:cNvSpPr txBox="1">
            <a:spLocks noChangeArrowheads="1"/>
          </p:cNvSpPr>
          <p:nvPr/>
        </p:nvSpPr>
        <p:spPr bwMode="auto">
          <a:xfrm>
            <a:off x="6215063" y="3357563"/>
            <a:ext cx="25003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b="1"/>
              <a:t>Presentaciones , videoconferencias, demostraciones</a:t>
            </a:r>
          </a:p>
        </p:txBody>
      </p:sp>
      <p:sp>
        <p:nvSpPr>
          <p:cNvPr id="10265" name="21 CuadroTexto"/>
          <p:cNvSpPr txBox="1">
            <a:spLocks noChangeArrowheads="1"/>
          </p:cNvSpPr>
          <p:nvPr/>
        </p:nvSpPr>
        <p:spPr bwMode="auto">
          <a:xfrm>
            <a:off x="6286500" y="4643438"/>
            <a:ext cx="1928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b="1"/>
              <a:t>Textos a analizar</a:t>
            </a:r>
          </a:p>
        </p:txBody>
      </p:sp>
      <p:sp>
        <p:nvSpPr>
          <p:cNvPr id="10266" name="22 CuadroTexto"/>
          <p:cNvSpPr txBox="1">
            <a:spLocks noChangeArrowheads="1"/>
          </p:cNvSpPr>
          <p:nvPr/>
        </p:nvSpPr>
        <p:spPr bwMode="auto">
          <a:xfrm>
            <a:off x="6286500" y="5643563"/>
            <a:ext cx="2714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b="1"/>
              <a:t>Textos con información detallada</a:t>
            </a:r>
          </a:p>
        </p:txBody>
      </p:sp>
      <p:sp>
        <p:nvSpPr>
          <p:cNvPr id="24" name="23 Flecha derecha"/>
          <p:cNvSpPr/>
          <p:nvPr/>
        </p:nvSpPr>
        <p:spPr>
          <a:xfrm>
            <a:off x="5572125" y="642938"/>
            <a:ext cx="357188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25" name="24 Flecha derecha"/>
          <p:cNvSpPr/>
          <p:nvPr/>
        </p:nvSpPr>
        <p:spPr>
          <a:xfrm>
            <a:off x="5572125" y="2643188"/>
            <a:ext cx="357188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26" name="25 Flecha derecha"/>
          <p:cNvSpPr/>
          <p:nvPr/>
        </p:nvSpPr>
        <p:spPr>
          <a:xfrm>
            <a:off x="5643563" y="3571875"/>
            <a:ext cx="357187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27" name="26 Flecha derecha"/>
          <p:cNvSpPr/>
          <p:nvPr/>
        </p:nvSpPr>
        <p:spPr>
          <a:xfrm>
            <a:off x="6072188" y="4857750"/>
            <a:ext cx="214312" cy="114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28" name="27 Flecha derecha"/>
          <p:cNvSpPr/>
          <p:nvPr/>
        </p:nvSpPr>
        <p:spPr>
          <a:xfrm>
            <a:off x="6072188" y="5857875"/>
            <a:ext cx="214312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29" name="28 Flecha derecha"/>
          <p:cNvSpPr/>
          <p:nvPr/>
        </p:nvSpPr>
        <p:spPr>
          <a:xfrm>
            <a:off x="5572125" y="1571625"/>
            <a:ext cx="357188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pic>
        <p:nvPicPr>
          <p:cNvPr id="10273" name="29 Imagen" descr="Copia (2) de educ. virtu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813" y="4714875"/>
            <a:ext cx="928687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4" name="30 Imagen" descr="Copia de aulavirtua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88" y="5572125"/>
            <a:ext cx="9525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5" name="31 Imagen" descr="radio1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4786313"/>
            <a:ext cx="1047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6" name="32 Imagen" descr="voxpop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5572125"/>
            <a:ext cx="16430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1763688" y="148478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Rectángulo"/>
          <p:cNvSpPr/>
          <p:nvPr/>
        </p:nvSpPr>
        <p:spPr>
          <a:xfrm>
            <a:off x="1643042" y="714356"/>
            <a:ext cx="628654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OBJETOS DE PRÀCTICA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4725144"/>
            <a:ext cx="2071702" cy="150019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3000364" y="2571744"/>
            <a:ext cx="3643313" cy="17145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12291" name="4 CuadroTexto"/>
          <p:cNvSpPr txBox="1">
            <a:spLocks noChangeArrowheads="1"/>
          </p:cNvSpPr>
          <p:nvPr/>
        </p:nvSpPr>
        <p:spPr bwMode="auto">
          <a:xfrm>
            <a:off x="3214678" y="2928934"/>
            <a:ext cx="321468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OBJETOS DE </a:t>
            </a:r>
          </a:p>
          <a:p>
            <a:pPr algn="ctr"/>
            <a:r>
              <a:rPr lang="es-ES_tradnl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COLABORACIÒN</a:t>
            </a:r>
          </a:p>
        </p:txBody>
      </p:sp>
      <p:sp>
        <p:nvSpPr>
          <p:cNvPr id="5" name="4 Llamada con línea 2"/>
          <p:cNvSpPr/>
          <p:nvPr/>
        </p:nvSpPr>
        <p:spPr>
          <a:xfrm>
            <a:off x="6357950" y="2000240"/>
            <a:ext cx="1714512" cy="357190"/>
          </a:xfrm>
          <a:prstGeom prst="borderCallout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>
                <a:solidFill>
                  <a:srgbClr val="C00000"/>
                </a:solidFill>
              </a:rPr>
              <a:t>Chats</a:t>
            </a:r>
            <a:endParaRPr lang="es-ES_tradnl" sz="2400" b="1" dirty="0">
              <a:solidFill>
                <a:srgbClr val="C00000"/>
              </a:solidFill>
            </a:endParaRPr>
          </a:p>
        </p:txBody>
      </p:sp>
      <p:sp>
        <p:nvSpPr>
          <p:cNvPr id="6" name="5 Llamada con línea 2"/>
          <p:cNvSpPr/>
          <p:nvPr/>
        </p:nvSpPr>
        <p:spPr>
          <a:xfrm flipH="1">
            <a:off x="1571604" y="1928802"/>
            <a:ext cx="1643074" cy="428628"/>
          </a:xfrm>
          <a:prstGeom prst="borderCallout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>
                <a:solidFill>
                  <a:srgbClr val="C00000"/>
                </a:solidFill>
              </a:rPr>
              <a:t>Tutorías</a:t>
            </a:r>
            <a:endParaRPr lang="es-ES_tradnl" sz="2400" b="1" dirty="0">
              <a:solidFill>
                <a:srgbClr val="C00000"/>
              </a:solidFill>
            </a:endParaRPr>
          </a:p>
        </p:txBody>
      </p:sp>
      <p:sp>
        <p:nvSpPr>
          <p:cNvPr id="7" name="6 Llamada con línea 2"/>
          <p:cNvSpPr/>
          <p:nvPr/>
        </p:nvSpPr>
        <p:spPr>
          <a:xfrm flipH="1">
            <a:off x="1785918" y="4857760"/>
            <a:ext cx="1357322" cy="42862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04062"/>
              <a:gd name="adj6" fmla="val -4459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>
                <a:solidFill>
                  <a:srgbClr val="C00000"/>
                </a:solidFill>
              </a:rPr>
              <a:t>Foros </a:t>
            </a:r>
            <a:endParaRPr lang="es-ES_tradnl" sz="2400" b="1" dirty="0">
              <a:solidFill>
                <a:srgbClr val="C00000"/>
              </a:solidFill>
            </a:endParaRPr>
          </a:p>
        </p:txBody>
      </p:sp>
      <p:sp>
        <p:nvSpPr>
          <p:cNvPr id="8" name="7 Llamada con línea 2"/>
          <p:cNvSpPr/>
          <p:nvPr/>
        </p:nvSpPr>
        <p:spPr>
          <a:xfrm>
            <a:off x="6786578" y="4786322"/>
            <a:ext cx="1889878" cy="64294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82678"/>
              <a:gd name="adj6" fmla="val -3951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>
                <a:solidFill>
                  <a:srgbClr val="C00000"/>
                </a:solidFill>
              </a:rPr>
              <a:t>Reuniones </a:t>
            </a:r>
            <a:r>
              <a:rPr lang="es-ES_tradnl" sz="2400" b="1" dirty="0" err="1" smtClean="0">
                <a:solidFill>
                  <a:srgbClr val="C00000"/>
                </a:solidFill>
              </a:rPr>
              <a:t>On</a:t>
            </a:r>
            <a:r>
              <a:rPr lang="es-ES_tradnl" sz="2400" b="1" dirty="0" smtClean="0">
                <a:solidFill>
                  <a:srgbClr val="C00000"/>
                </a:solidFill>
              </a:rPr>
              <a:t> line</a:t>
            </a:r>
            <a:endParaRPr lang="es-ES_tradnl" sz="2400" b="1" dirty="0">
              <a:solidFill>
                <a:srgbClr val="C00000"/>
              </a:solidFill>
            </a:endParaRPr>
          </a:p>
        </p:txBody>
      </p:sp>
      <p:pic>
        <p:nvPicPr>
          <p:cNvPr id="12292" name="Picture 4" descr="C:\Documents and Settings\Administrador\Configuración local\Archivos temporales de Internet\Content.IE5\A3GX0F8V\MM900286774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785794"/>
            <a:ext cx="1251674" cy="842964"/>
          </a:xfrm>
          <a:prstGeom prst="rect">
            <a:avLst/>
          </a:prstGeom>
          <a:noFill/>
        </p:spPr>
      </p:pic>
      <p:pic>
        <p:nvPicPr>
          <p:cNvPr id="9" name="8 Imagen" descr="Copia de Copia de foro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022355">
            <a:off x="1084024" y="3540558"/>
            <a:ext cx="1428760" cy="11239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9 Imagen" descr="educ. virtua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4797152"/>
            <a:ext cx="1285884" cy="1274074"/>
          </a:xfrm>
          <a:prstGeom prst="roundRect">
            <a:avLst>
              <a:gd name="adj" fmla="val 16667"/>
            </a:avLst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  <p:pic>
        <p:nvPicPr>
          <p:cNvPr id="11" name="10 Imagen" descr="aula-conectad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488" y="500042"/>
            <a:ext cx="1643074" cy="11430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43042" y="714356"/>
            <a:ext cx="628654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OBJETOS DE EVALUACIÒN</a:t>
            </a:r>
          </a:p>
        </p:txBody>
      </p:sp>
      <p:graphicFrame>
        <p:nvGraphicFramePr>
          <p:cNvPr id="6" name="5 Diagrama"/>
          <p:cNvGraphicFramePr/>
          <p:nvPr/>
        </p:nvGraphicFramePr>
        <p:xfrm>
          <a:off x="1785918" y="2285992"/>
          <a:ext cx="6096000" cy="321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282" y="5072074"/>
            <a:ext cx="1643074" cy="15917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172</TotalTime>
  <Words>125</Words>
  <Application>Microsoft Office PowerPoint</Application>
  <PresentationFormat>Presentación en pantalla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Civil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WinuE</dc:creator>
  <cp:lastModifiedBy>INSEIL</cp:lastModifiedBy>
  <cp:revision>18</cp:revision>
  <dcterms:created xsi:type="dcterms:W3CDTF">2010-11-12T10:41:52Z</dcterms:created>
  <dcterms:modified xsi:type="dcterms:W3CDTF">2011-10-22T15:38:14Z</dcterms:modified>
</cp:coreProperties>
</file>