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553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30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9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345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349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2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872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821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1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398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379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A38E-BE21-47F8-8A3A-0D0A15DE1803}" type="datetimeFigureOut">
              <a:rPr lang="es-CO" smtClean="0"/>
              <a:t>18/10/2011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C759-8473-446F-BFF1-FE39E856FC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20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" t="8478" r="3271" b="21594"/>
          <a:stretch/>
        </p:blipFill>
        <p:spPr bwMode="auto">
          <a:xfrm>
            <a:off x="35496" y="534819"/>
            <a:ext cx="9113336" cy="375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879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Sally Mayorga</dc:creator>
  <cp:lastModifiedBy>Sally Mayorga</cp:lastModifiedBy>
  <cp:revision>1</cp:revision>
  <dcterms:created xsi:type="dcterms:W3CDTF">2011-10-19T03:40:15Z</dcterms:created>
  <dcterms:modified xsi:type="dcterms:W3CDTF">2011-10-19T03:44:55Z</dcterms:modified>
</cp:coreProperties>
</file>