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notesMasterIdLst>
    <p:notesMasterId r:id="rId3"/>
  </p:notesMasterIdLst>
  <p:sldIdLst>
    <p:sldId id="256" r:id="rId2"/>
  </p:sldIdLst>
  <p:sldSz cx="9144000" cy="6858000" type="screen4x3"/>
  <p:notesSz cx="6858000" cy="9144000"/>
  <p:defaultTextStyle>
    <a:defPPr>
      <a:defRPr lang="es-P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78" d="100"/>
          <a:sy n="78" d="100"/>
        </p:scale>
        <p:origin x="-192" y="21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PE"/>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9F7B889-58D5-4C72-BF92-E50065E07F84}" type="datetimeFigureOut">
              <a:rPr lang="es-PE" smtClean="0"/>
              <a:t>07/11/2011</a:t>
            </a:fld>
            <a:endParaRPr lang="es-PE"/>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PE"/>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PE"/>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F393D72-7F27-437A-983E-5704B925CD76}" type="slidenum">
              <a:rPr lang="es-PE" smtClean="0"/>
              <a:t>‹Nº›</a:t>
            </a:fld>
            <a:endParaRPr lang="es-PE"/>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PE" dirty="0"/>
          </a:p>
        </p:txBody>
      </p:sp>
      <p:sp>
        <p:nvSpPr>
          <p:cNvPr id="4" name="3 Marcador de número de diapositiva"/>
          <p:cNvSpPr>
            <a:spLocks noGrp="1"/>
          </p:cNvSpPr>
          <p:nvPr>
            <p:ph type="sldNum" sz="quarter" idx="10"/>
          </p:nvPr>
        </p:nvSpPr>
        <p:spPr/>
        <p:txBody>
          <a:bodyPr/>
          <a:lstStyle/>
          <a:p>
            <a:fld id="{6F393D72-7F27-437A-983E-5704B925CD76}" type="slidenum">
              <a:rPr lang="es-PE" smtClean="0"/>
              <a:t>1</a:t>
            </a:fld>
            <a:endParaRPr lang="es-PE"/>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bg>
      <p:bgRef idx="1002">
        <a:schemeClr val="bg2"/>
      </p:bgRef>
    </p:bg>
    <p:spTree>
      <p:nvGrpSpPr>
        <p:cNvPr id="1" name=""/>
        <p:cNvGrpSpPr/>
        <p:nvPr/>
      </p:nvGrpSpPr>
      <p:grpSpPr>
        <a:xfrm>
          <a:off x="0" y="0"/>
          <a:ext cx="0" cy="0"/>
          <a:chOff x="0" y="0"/>
          <a:chExt cx="0" cy="0"/>
        </a:xfrm>
      </p:grpSpPr>
      <p:sp>
        <p:nvSpPr>
          <p:cNvPr id="9" name="8 Título"/>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s-ES" smtClean="0"/>
              <a:t>Haga clic para modificar el estilo de título del patrón</a:t>
            </a:r>
            <a:endParaRPr kumimoji="0" lang="en-US"/>
          </a:p>
        </p:txBody>
      </p:sp>
      <p:sp>
        <p:nvSpPr>
          <p:cNvPr id="17" name="16 Subtítulo"/>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30" name="29 Marcador de fecha"/>
          <p:cNvSpPr>
            <a:spLocks noGrp="1"/>
          </p:cNvSpPr>
          <p:nvPr>
            <p:ph type="dt" sz="half" idx="10"/>
          </p:nvPr>
        </p:nvSpPr>
        <p:spPr/>
        <p:txBody>
          <a:bodyPr/>
          <a:lstStyle/>
          <a:p>
            <a:fld id="{A832A937-776F-4F17-892E-B1C22161617C}" type="datetimeFigureOut">
              <a:rPr lang="es-PE" smtClean="0"/>
              <a:pPr/>
              <a:t>07/11/2011</a:t>
            </a:fld>
            <a:endParaRPr lang="es-PE"/>
          </a:p>
        </p:txBody>
      </p:sp>
      <p:sp>
        <p:nvSpPr>
          <p:cNvPr id="19" name="18 Marcador de pie de página"/>
          <p:cNvSpPr>
            <a:spLocks noGrp="1"/>
          </p:cNvSpPr>
          <p:nvPr>
            <p:ph type="ftr" sz="quarter" idx="11"/>
          </p:nvPr>
        </p:nvSpPr>
        <p:spPr/>
        <p:txBody>
          <a:bodyPr/>
          <a:lstStyle/>
          <a:p>
            <a:endParaRPr lang="es-PE"/>
          </a:p>
        </p:txBody>
      </p:sp>
      <p:sp>
        <p:nvSpPr>
          <p:cNvPr id="27" name="26 Marcador de número de diapositiva"/>
          <p:cNvSpPr>
            <a:spLocks noGrp="1"/>
          </p:cNvSpPr>
          <p:nvPr>
            <p:ph type="sldNum" sz="quarter" idx="12"/>
          </p:nvPr>
        </p:nvSpPr>
        <p:spPr/>
        <p:txBody>
          <a:bodyPr/>
          <a:lstStyle/>
          <a:p>
            <a:fld id="{06F0E3EF-F59D-4BEB-9562-38BA97922F48}" type="slidenum">
              <a:rPr lang="es-PE" smtClean="0"/>
              <a:pPr/>
              <a:t>‹Nº›</a:t>
            </a:fld>
            <a:endParaRPr lang="es-PE"/>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A832A937-776F-4F17-892E-B1C22161617C}" type="datetimeFigureOut">
              <a:rPr lang="es-PE" smtClean="0"/>
              <a:pPr/>
              <a:t>07/11/2011</a:t>
            </a:fld>
            <a:endParaRPr lang="es-PE"/>
          </a:p>
        </p:txBody>
      </p:sp>
      <p:sp>
        <p:nvSpPr>
          <p:cNvPr id="5" name="4 Marcador de pie de página"/>
          <p:cNvSpPr>
            <a:spLocks noGrp="1"/>
          </p:cNvSpPr>
          <p:nvPr>
            <p:ph type="ftr" sz="quarter" idx="11"/>
          </p:nvPr>
        </p:nvSpPr>
        <p:spPr/>
        <p:txBody>
          <a:bodyPr/>
          <a:lstStyle/>
          <a:p>
            <a:endParaRPr lang="es-PE"/>
          </a:p>
        </p:txBody>
      </p:sp>
      <p:sp>
        <p:nvSpPr>
          <p:cNvPr id="6" name="5 Marcador de número de diapositiva"/>
          <p:cNvSpPr>
            <a:spLocks noGrp="1"/>
          </p:cNvSpPr>
          <p:nvPr>
            <p:ph type="sldNum" sz="quarter" idx="12"/>
          </p:nvPr>
        </p:nvSpPr>
        <p:spPr/>
        <p:txBody>
          <a:bodyPr/>
          <a:lstStyle/>
          <a:p>
            <a:fld id="{06F0E3EF-F59D-4BEB-9562-38BA97922F48}" type="slidenum">
              <a:rPr lang="es-PE" smtClean="0"/>
              <a:pPr/>
              <a:t>‹Nº›</a:t>
            </a:fld>
            <a:endParaRPr lang="es-P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914401"/>
            <a:ext cx="2057400" cy="5211763"/>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914401"/>
            <a:ext cx="6019800" cy="5211763"/>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A832A937-776F-4F17-892E-B1C22161617C}" type="datetimeFigureOut">
              <a:rPr lang="es-PE" smtClean="0"/>
              <a:pPr/>
              <a:t>07/11/2011</a:t>
            </a:fld>
            <a:endParaRPr lang="es-PE"/>
          </a:p>
        </p:txBody>
      </p:sp>
      <p:sp>
        <p:nvSpPr>
          <p:cNvPr id="5" name="4 Marcador de pie de página"/>
          <p:cNvSpPr>
            <a:spLocks noGrp="1"/>
          </p:cNvSpPr>
          <p:nvPr>
            <p:ph type="ftr" sz="quarter" idx="11"/>
          </p:nvPr>
        </p:nvSpPr>
        <p:spPr/>
        <p:txBody>
          <a:bodyPr/>
          <a:lstStyle/>
          <a:p>
            <a:endParaRPr lang="es-PE"/>
          </a:p>
        </p:txBody>
      </p:sp>
      <p:sp>
        <p:nvSpPr>
          <p:cNvPr id="6" name="5 Marcador de número de diapositiva"/>
          <p:cNvSpPr>
            <a:spLocks noGrp="1"/>
          </p:cNvSpPr>
          <p:nvPr>
            <p:ph type="sldNum" sz="quarter" idx="12"/>
          </p:nvPr>
        </p:nvSpPr>
        <p:spPr/>
        <p:txBody>
          <a:bodyPr/>
          <a:lstStyle/>
          <a:p>
            <a:fld id="{06F0E3EF-F59D-4BEB-9562-38BA97922F48}" type="slidenum">
              <a:rPr lang="es-PE" smtClean="0"/>
              <a:pPr/>
              <a:t>‹Nº›</a:t>
            </a:fld>
            <a:endParaRPr lang="es-P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A832A937-776F-4F17-892E-B1C22161617C}" type="datetimeFigureOut">
              <a:rPr lang="es-PE" smtClean="0"/>
              <a:pPr/>
              <a:t>07/11/2011</a:t>
            </a:fld>
            <a:endParaRPr lang="es-PE"/>
          </a:p>
        </p:txBody>
      </p:sp>
      <p:sp>
        <p:nvSpPr>
          <p:cNvPr id="5" name="4 Marcador de pie de página"/>
          <p:cNvSpPr>
            <a:spLocks noGrp="1"/>
          </p:cNvSpPr>
          <p:nvPr>
            <p:ph type="ftr" sz="quarter" idx="11"/>
          </p:nvPr>
        </p:nvSpPr>
        <p:spPr/>
        <p:txBody>
          <a:bodyPr/>
          <a:lstStyle/>
          <a:p>
            <a:endParaRPr lang="es-PE"/>
          </a:p>
        </p:txBody>
      </p:sp>
      <p:sp>
        <p:nvSpPr>
          <p:cNvPr id="6" name="5 Marcador de número de diapositiva"/>
          <p:cNvSpPr>
            <a:spLocks noGrp="1"/>
          </p:cNvSpPr>
          <p:nvPr>
            <p:ph type="sldNum" sz="quarter" idx="12"/>
          </p:nvPr>
        </p:nvSpPr>
        <p:spPr/>
        <p:txBody>
          <a:bodyPr/>
          <a:lstStyle/>
          <a:p>
            <a:fld id="{06F0E3EF-F59D-4BEB-9562-38BA97922F48}" type="slidenum">
              <a:rPr lang="es-PE" smtClean="0"/>
              <a:pPr/>
              <a:t>‹Nº›</a:t>
            </a:fld>
            <a:endParaRPr lang="es-P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Ref idx="1002">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p>
            <a:fld id="{A832A937-776F-4F17-892E-B1C22161617C}" type="datetimeFigureOut">
              <a:rPr lang="es-PE" smtClean="0"/>
              <a:pPr/>
              <a:t>07/11/2011</a:t>
            </a:fld>
            <a:endParaRPr lang="es-PE"/>
          </a:p>
        </p:txBody>
      </p:sp>
      <p:sp>
        <p:nvSpPr>
          <p:cNvPr id="5" name="4 Marcador de pie de página"/>
          <p:cNvSpPr>
            <a:spLocks noGrp="1"/>
          </p:cNvSpPr>
          <p:nvPr>
            <p:ph type="ftr" sz="quarter" idx="11"/>
          </p:nvPr>
        </p:nvSpPr>
        <p:spPr/>
        <p:txBody>
          <a:bodyPr/>
          <a:lstStyle/>
          <a:p>
            <a:endParaRPr lang="es-PE"/>
          </a:p>
        </p:txBody>
      </p:sp>
      <p:sp>
        <p:nvSpPr>
          <p:cNvPr id="6" name="5 Marcador de número de diapositiva"/>
          <p:cNvSpPr>
            <a:spLocks noGrp="1"/>
          </p:cNvSpPr>
          <p:nvPr>
            <p:ph type="sldNum" sz="quarter" idx="12"/>
          </p:nvPr>
        </p:nvSpPr>
        <p:spPr/>
        <p:txBody>
          <a:bodyPr/>
          <a:lstStyle/>
          <a:p>
            <a:fld id="{06F0E3EF-F59D-4BEB-9562-38BA97922F48}" type="slidenum">
              <a:rPr lang="es-PE" smtClean="0"/>
              <a:pPr/>
              <a:t>‹Nº›</a:t>
            </a:fld>
            <a:endParaRPr lang="es-PE"/>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229600" cy="1143000"/>
          </a:xfrm>
        </p:spPr>
        <p:txBody>
          <a:bodyPr/>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A832A937-776F-4F17-892E-B1C22161617C}" type="datetimeFigureOut">
              <a:rPr lang="es-PE" smtClean="0"/>
              <a:pPr/>
              <a:t>07/11/2011</a:t>
            </a:fld>
            <a:endParaRPr lang="es-PE"/>
          </a:p>
        </p:txBody>
      </p:sp>
      <p:sp>
        <p:nvSpPr>
          <p:cNvPr id="6" name="5 Marcador de pie de página"/>
          <p:cNvSpPr>
            <a:spLocks noGrp="1"/>
          </p:cNvSpPr>
          <p:nvPr>
            <p:ph type="ftr" sz="quarter" idx="11"/>
          </p:nvPr>
        </p:nvSpPr>
        <p:spPr/>
        <p:txBody>
          <a:bodyPr/>
          <a:lstStyle/>
          <a:p>
            <a:endParaRPr lang="es-PE"/>
          </a:p>
        </p:txBody>
      </p:sp>
      <p:sp>
        <p:nvSpPr>
          <p:cNvPr id="7" name="6 Marcador de número de diapositiva"/>
          <p:cNvSpPr>
            <a:spLocks noGrp="1"/>
          </p:cNvSpPr>
          <p:nvPr>
            <p:ph type="sldNum" sz="quarter" idx="12"/>
          </p:nvPr>
        </p:nvSpPr>
        <p:spPr/>
        <p:txBody>
          <a:bodyPr/>
          <a:lstStyle/>
          <a:p>
            <a:fld id="{06F0E3EF-F59D-4BEB-9562-38BA97922F48}" type="slidenum">
              <a:rPr lang="es-PE" smtClean="0"/>
              <a:pPr/>
              <a:t>‹Nº›</a:t>
            </a:fld>
            <a:endParaRPr lang="es-P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229600" cy="1143000"/>
          </a:xfrm>
        </p:spPr>
        <p:txBody>
          <a:bodyPr tIns="45720" anchor="b"/>
          <a:lstStyle>
            <a:lvl1pPr>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p>
            <a:fld id="{A832A937-776F-4F17-892E-B1C22161617C}" type="datetimeFigureOut">
              <a:rPr lang="es-PE" smtClean="0"/>
              <a:pPr/>
              <a:t>07/11/2011</a:t>
            </a:fld>
            <a:endParaRPr lang="es-PE"/>
          </a:p>
        </p:txBody>
      </p:sp>
      <p:sp>
        <p:nvSpPr>
          <p:cNvPr id="8" name="7 Marcador de pie de página"/>
          <p:cNvSpPr>
            <a:spLocks noGrp="1"/>
          </p:cNvSpPr>
          <p:nvPr>
            <p:ph type="ftr" sz="quarter" idx="11"/>
          </p:nvPr>
        </p:nvSpPr>
        <p:spPr/>
        <p:txBody>
          <a:bodyPr/>
          <a:lstStyle/>
          <a:p>
            <a:endParaRPr lang="es-PE"/>
          </a:p>
        </p:txBody>
      </p:sp>
      <p:sp>
        <p:nvSpPr>
          <p:cNvPr id="9" name="8 Marcador de número de diapositiva"/>
          <p:cNvSpPr>
            <a:spLocks noGrp="1"/>
          </p:cNvSpPr>
          <p:nvPr>
            <p:ph type="sldNum" sz="quarter" idx="12"/>
          </p:nvPr>
        </p:nvSpPr>
        <p:spPr/>
        <p:txBody>
          <a:bodyPr/>
          <a:lstStyle/>
          <a:p>
            <a:fld id="{06F0E3EF-F59D-4BEB-9562-38BA97922F48}" type="slidenum">
              <a:rPr lang="es-PE" smtClean="0"/>
              <a:pPr/>
              <a:t>‹Nº›</a:t>
            </a:fld>
            <a:endParaRPr lang="es-P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p>
            <a:fld id="{A832A937-776F-4F17-892E-B1C22161617C}" type="datetimeFigureOut">
              <a:rPr lang="es-PE" smtClean="0"/>
              <a:pPr/>
              <a:t>07/11/2011</a:t>
            </a:fld>
            <a:endParaRPr lang="es-PE"/>
          </a:p>
        </p:txBody>
      </p:sp>
      <p:sp>
        <p:nvSpPr>
          <p:cNvPr id="4" name="3 Marcador de pie de página"/>
          <p:cNvSpPr>
            <a:spLocks noGrp="1"/>
          </p:cNvSpPr>
          <p:nvPr>
            <p:ph type="ftr" sz="quarter" idx="11"/>
          </p:nvPr>
        </p:nvSpPr>
        <p:spPr/>
        <p:txBody>
          <a:bodyPr/>
          <a:lstStyle/>
          <a:p>
            <a:endParaRPr lang="es-PE"/>
          </a:p>
        </p:txBody>
      </p:sp>
      <p:sp>
        <p:nvSpPr>
          <p:cNvPr id="5" name="4 Marcador de número de diapositiva"/>
          <p:cNvSpPr>
            <a:spLocks noGrp="1"/>
          </p:cNvSpPr>
          <p:nvPr>
            <p:ph type="sldNum" sz="quarter" idx="12"/>
          </p:nvPr>
        </p:nvSpPr>
        <p:spPr/>
        <p:txBody>
          <a:bodyPr/>
          <a:lstStyle/>
          <a:p>
            <a:fld id="{06F0E3EF-F59D-4BEB-9562-38BA97922F48}" type="slidenum">
              <a:rPr lang="es-PE" smtClean="0"/>
              <a:pPr/>
              <a:t>‹Nº›</a:t>
            </a:fld>
            <a:endParaRPr lang="es-P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A832A937-776F-4F17-892E-B1C22161617C}" type="datetimeFigureOut">
              <a:rPr lang="es-PE" smtClean="0"/>
              <a:pPr/>
              <a:t>07/11/2011</a:t>
            </a:fld>
            <a:endParaRPr lang="es-PE"/>
          </a:p>
        </p:txBody>
      </p:sp>
      <p:sp>
        <p:nvSpPr>
          <p:cNvPr id="3" name="2 Marcador de pie de página"/>
          <p:cNvSpPr>
            <a:spLocks noGrp="1"/>
          </p:cNvSpPr>
          <p:nvPr>
            <p:ph type="ftr" sz="quarter" idx="11"/>
          </p:nvPr>
        </p:nvSpPr>
        <p:spPr/>
        <p:txBody>
          <a:bodyPr/>
          <a:lstStyle/>
          <a:p>
            <a:endParaRPr lang="es-PE"/>
          </a:p>
        </p:txBody>
      </p:sp>
      <p:sp>
        <p:nvSpPr>
          <p:cNvPr id="4" name="3 Marcador de número de diapositiva"/>
          <p:cNvSpPr>
            <a:spLocks noGrp="1"/>
          </p:cNvSpPr>
          <p:nvPr>
            <p:ph type="sldNum" sz="quarter" idx="12"/>
          </p:nvPr>
        </p:nvSpPr>
        <p:spPr/>
        <p:txBody>
          <a:bodyPr/>
          <a:lstStyle/>
          <a:p>
            <a:fld id="{06F0E3EF-F59D-4BEB-9562-38BA97922F48}" type="slidenum">
              <a:rPr lang="es-PE" smtClean="0"/>
              <a:pPr/>
              <a:t>‹Nº›</a:t>
            </a:fld>
            <a:endParaRPr lang="es-P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A832A937-776F-4F17-892E-B1C22161617C}" type="datetimeFigureOut">
              <a:rPr lang="es-PE" smtClean="0"/>
              <a:pPr/>
              <a:t>07/11/2011</a:t>
            </a:fld>
            <a:endParaRPr lang="es-PE"/>
          </a:p>
        </p:txBody>
      </p:sp>
      <p:sp>
        <p:nvSpPr>
          <p:cNvPr id="6" name="5 Marcador de pie de página"/>
          <p:cNvSpPr>
            <a:spLocks noGrp="1"/>
          </p:cNvSpPr>
          <p:nvPr>
            <p:ph type="ftr" sz="quarter" idx="11"/>
          </p:nvPr>
        </p:nvSpPr>
        <p:spPr/>
        <p:txBody>
          <a:bodyPr/>
          <a:lstStyle/>
          <a:p>
            <a:endParaRPr lang="es-PE"/>
          </a:p>
        </p:txBody>
      </p:sp>
      <p:sp>
        <p:nvSpPr>
          <p:cNvPr id="7" name="6 Marcador de número de diapositiva"/>
          <p:cNvSpPr>
            <a:spLocks noGrp="1"/>
          </p:cNvSpPr>
          <p:nvPr>
            <p:ph type="sldNum" sz="quarter" idx="12"/>
          </p:nvPr>
        </p:nvSpPr>
        <p:spPr/>
        <p:txBody>
          <a:bodyPr/>
          <a:lstStyle/>
          <a:p>
            <a:fld id="{06F0E3EF-F59D-4BEB-9562-38BA97922F48}" type="slidenum">
              <a:rPr lang="es-PE" smtClean="0"/>
              <a:pPr/>
              <a:t>‹Nº›</a:t>
            </a:fld>
            <a:endParaRPr lang="es-P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9" name="8 Recortar y redondear rectángulo de esquina sencilla"/>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Triángulo rectángulo"/>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Título"/>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s-ES" smtClean="0"/>
              <a:t>Haga clic para modificar el estilo de título del patrón</a:t>
            </a:r>
            <a:endParaRPr kumimoji="0" lang="en-US"/>
          </a:p>
        </p:txBody>
      </p:sp>
      <p:sp>
        <p:nvSpPr>
          <p:cNvPr id="4" name="3 Marcador de texto"/>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5" name="4 Marcador de fecha"/>
          <p:cNvSpPr>
            <a:spLocks noGrp="1"/>
          </p:cNvSpPr>
          <p:nvPr>
            <p:ph type="dt" sz="half" idx="10"/>
          </p:nvPr>
        </p:nvSpPr>
        <p:spPr/>
        <p:txBody>
          <a:bodyPr/>
          <a:lstStyle/>
          <a:p>
            <a:fld id="{A832A937-776F-4F17-892E-B1C22161617C}" type="datetimeFigureOut">
              <a:rPr lang="es-PE" smtClean="0"/>
              <a:pPr/>
              <a:t>07/11/2011</a:t>
            </a:fld>
            <a:endParaRPr lang="es-PE"/>
          </a:p>
        </p:txBody>
      </p:sp>
      <p:sp>
        <p:nvSpPr>
          <p:cNvPr id="6" name="5 Marcador de pie de página"/>
          <p:cNvSpPr>
            <a:spLocks noGrp="1"/>
          </p:cNvSpPr>
          <p:nvPr>
            <p:ph type="ftr" sz="quarter" idx="11"/>
          </p:nvPr>
        </p:nvSpPr>
        <p:spPr/>
        <p:txBody>
          <a:bodyPr/>
          <a:lstStyle/>
          <a:p>
            <a:endParaRPr lang="es-PE"/>
          </a:p>
        </p:txBody>
      </p:sp>
      <p:sp>
        <p:nvSpPr>
          <p:cNvPr id="7" name="6 Marcador de número de diapositiva"/>
          <p:cNvSpPr>
            <a:spLocks noGrp="1"/>
          </p:cNvSpPr>
          <p:nvPr>
            <p:ph type="sldNum" sz="quarter" idx="12"/>
          </p:nvPr>
        </p:nvSpPr>
        <p:spPr>
          <a:xfrm>
            <a:off x="8077200" y="6356350"/>
            <a:ext cx="609600" cy="365125"/>
          </a:xfrm>
        </p:spPr>
        <p:txBody>
          <a:bodyPr/>
          <a:lstStyle/>
          <a:p>
            <a:fld id="{06F0E3EF-F59D-4BEB-9562-38BA97922F48}" type="slidenum">
              <a:rPr lang="es-PE" smtClean="0"/>
              <a:pPr/>
              <a:t>‹Nº›</a:t>
            </a:fld>
            <a:endParaRPr lang="es-PE"/>
          </a:p>
        </p:txBody>
      </p:sp>
      <p:sp>
        <p:nvSpPr>
          <p:cNvPr id="3" name="2 Marcador de posición de imagen"/>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s-ES" smtClean="0"/>
              <a:t>Haga clic en el icono para agregar una imagen</a:t>
            </a:r>
            <a:endParaRPr kumimoji="0" lang="en-US" dirty="0"/>
          </a:p>
        </p:txBody>
      </p:sp>
      <p:sp>
        <p:nvSpPr>
          <p:cNvPr id="10" name="9 Forma libre"/>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Forma libre"/>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Forma libre"/>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Forma libre"/>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Marcador de título"/>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s-ES" smtClean="0"/>
              <a:t>Haga clic para modificar el estilo de título del patrón</a:t>
            </a:r>
            <a:endParaRPr kumimoji="0" lang="en-US"/>
          </a:p>
        </p:txBody>
      </p:sp>
      <p:sp>
        <p:nvSpPr>
          <p:cNvPr id="30" name="29 Marcador de texto"/>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0" name="9 Marcador de fecha"/>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A832A937-776F-4F17-892E-B1C22161617C}" type="datetimeFigureOut">
              <a:rPr lang="es-PE" smtClean="0"/>
              <a:pPr/>
              <a:t>07/11/2011</a:t>
            </a:fld>
            <a:endParaRPr lang="es-PE"/>
          </a:p>
        </p:txBody>
      </p:sp>
      <p:sp>
        <p:nvSpPr>
          <p:cNvPr id="22" name="21 Marcador de pie de página"/>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s-PE"/>
          </a:p>
        </p:txBody>
      </p:sp>
      <p:sp>
        <p:nvSpPr>
          <p:cNvPr id="18" name="17 Marcador de número de diapositiva"/>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06F0E3EF-F59D-4BEB-9562-38BA97922F48}" type="slidenum">
              <a:rPr lang="es-PE" smtClean="0"/>
              <a:pPr/>
              <a:t>‹Nº›</a:t>
            </a:fld>
            <a:endParaRPr lang="es-PE"/>
          </a:p>
        </p:txBody>
      </p:sp>
      <p:grpSp>
        <p:nvGrpSpPr>
          <p:cNvPr id="2" name="1 Grupo"/>
          <p:cNvGrpSpPr/>
          <p:nvPr/>
        </p:nvGrpSpPr>
        <p:grpSpPr>
          <a:xfrm>
            <a:off x="-19017" y="202408"/>
            <a:ext cx="9180548" cy="649224"/>
            <a:chOff x="-19045" y="216550"/>
            <a:chExt cx="9180548" cy="649224"/>
          </a:xfrm>
        </p:grpSpPr>
        <p:sp>
          <p:nvSpPr>
            <p:cNvPr id="12" name="11 Forma libre"/>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Forma libre"/>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500034" y="928670"/>
            <a:ext cx="7772400" cy="928694"/>
          </a:xfrm>
        </p:spPr>
        <p:txBody>
          <a:bodyPr>
            <a:normAutofit fontScale="90000"/>
          </a:bodyPr>
          <a:lstStyle/>
          <a:p>
            <a:r>
              <a:rPr lang="es-PE" b="1" dirty="0" smtClean="0"/>
              <a:t/>
            </a:r>
            <a:br>
              <a:rPr lang="es-PE" b="1" dirty="0" smtClean="0"/>
            </a:br>
            <a:r>
              <a:rPr lang="es-PE"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El </a:t>
            </a:r>
            <a:r>
              <a:rPr lang="es-PE"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Gobierno Electrónico</a:t>
            </a:r>
            <a:r>
              <a:rPr lang="es-PE" dirty="0"/>
              <a:t/>
            </a:r>
            <a:br>
              <a:rPr lang="es-PE" dirty="0"/>
            </a:br>
            <a:endParaRPr lang="es-PE" dirty="0"/>
          </a:p>
        </p:txBody>
      </p:sp>
      <p:sp>
        <p:nvSpPr>
          <p:cNvPr id="3" name="2 Subtítulo"/>
          <p:cNvSpPr>
            <a:spLocks noGrp="1"/>
          </p:cNvSpPr>
          <p:nvPr>
            <p:ph type="subTitle" idx="1"/>
          </p:nvPr>
        </p:nvSpPr>
        <p:spPr>
          <a:xfrm>
            <a:off x="357158" y="1500174"/>
            <a:ext cx="8358246" cy="3214710"/>
          </a:xfrm>
        </p:spPr>
        <p:txBody>
          <a:bodyPr>
            <a:normAutofit lnSpcReduction="10000"/>
          </a:bodyPr>
          <a:lstStyle/>
          <a:p>
            <a:pPr algn="just"/>
            <a:r>
              <a:rPr lang="es-PE" sz="2400" dirty="0" smtClean="0">
                <a:solidFill>
                  <a:schemeClr val="accent3">
                    <a:lumMod val="40000"/>
                    <a:lumOff val="60000"/>
                  </a:schemeClr>
                </a:solidFill>
                <a:latin typeface="Arial" pitchFamily="34" charset="0"/>
                <a:cs typeface="Arial" pitchFamily="34" charset="0"/>
              </a:rPr>
              <a:t>Depende directamente del Despacho de la Presidencia del Consejo de Ministros, encargada de liderar el Sistema Nacional de Informática, entre sus actividades permanentes están la normatividad informática, seguridad de la información, desarrollo de proyectos emblemáticos en </a:t>
            </a:r>
            <a:r>
              <a:rPr lang="es-PE" sz="2400" dirty="0" err="1" smtClean="0">
                <a:solidFill>
                  <a:schemeClr val="accent3">
                    <a:lumMod val="40000"/>
                    <a:lumOff val="60000"/>
                  </a:schemeClr>
                </a:solidFill>
                <a:latin typeface="Arial" pitchFamily="34" charset="0"/>
                <a:cs typeface="Arial" pitchFamily="34" charset="0"/>
              </a:rPr>
              <a:t>TICs</a:t>
            </a:r>
            <a:r>
              <a:rPr lang="es-PE" sz="2400" dirty="0" smtClean="0">
                <a:solidFill>
                  <a:schemeClr val="accent3">
                    <a:lumMod val="40000"/>
                    <a:lumOff val="60000"/>
                  </a:schemeClr>
                </a:solidFill>
                <a:latin typeface="Arial" pitchFamily="34" charset="0"/>
                <a:cs typeface="Arial" pitchFamily="34" charset="0"/>
              </a:rPr>
              <a:t>, asesoría informática a todas las instituciones públicas del Estado, capacitación y difusión en temas de Gobierno Electrónico, y apoyo a la modernización y descentralización del Estado. </a:t>
            </a:r>
          </a:p>
          <a:p>
            <a:pPr algn="just"/>
            <a:endParaRPr lang="es-PE" sz="2400" dirty="0"/>
          </a:p>
        </p:txBody>
      </p:sp>
      <p:pic>
        <p:nvPicPr>
          <p:cNvPr id="26628" name="Picture 4" descr="http://www.peruserviciosturisticos.com/divisiones/peru-ongei.jpg"/>
          <p:cNvPicPr>
            <a:picLocks noChangeAspect="1" noChangeArrowheads="1"/>
          </p:cNvPicPr>
          <p:nvPr/>
        </p:nvPicPr>
        <p:blipFill>
          <a:blip r:embed="rId3"/>
          <a:srcRect/>
          <a:stretch>
            <a:fillRect/>
          </a:stretch>
        </p:blipFill>
        <p:spPr bwMode="auto">
          <a:xfrm>
            <a:off x="714347" y="4929198"/>
            <a:ext cx="1714509" cy="1000132"/>
          </a:xfrm>
          <a:prstGeom prst="rect">
            <a:avLst/>
          </a:prstGeom>
          <a:solidFill>
            <a:srgbClr val="FFFFFF">
              <a:shade val="85000"/>
            </a:srgbClr>
          </a:solidFill>
          <a:ln w="190500" cap="sq">
            <a:solidFill>
              <a:srgbClr val="FFFFFF"/>
            </a:solid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pic>
        <p:nvPicPr>
          <p:cNvPr id="26630" name="Picture 6" descr="http://2.bp.blogspot.com/_jD-nqigkNLg/TFxCkKfLNXI/AAAAAAAAACo/-Qzf2lqkvj0/s320/hdfhgf.jpg"/>
          <p:cNvPicPr>
            <a:picLocks noChangeAspect="1" noChangeArrowheads="1"/>
          </p:cNvPicPr>
          <p:nvPr/>
        </p:nvPicPr>
        <p:blipFill>
          <a:blip r:embed="rId4"/>
          <a:srcRect/>
          <a:stretch>
            <a:fillRect/>
          </a:stretch>
        </p:blipFill>
        <p:spPr bwMode="auto">
          <a:xfrm>
            <a:off x="5357818" y="4357694"/>
            <a:ext cx="2614614" cy="2305050"/>
          </a:xfrm>
          <a:prstGeom prst="rect">
            <a:avLst/>
          </a:prstGeom>
          <a:ln>
            <a:noFill/>
          </a:ln>
          <a:effectLst>
            <a:softEdge rad="112500"/>
          </a:effectLst>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ujo">
  <a:themeElements>
    <a:clrScheme name="Flujo">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ujo">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ujo">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63</TotalTime>
  <Words>72</Words>
  <Application>Microsoft Office PowerPoint</Application>
  <PresentationFormat>Presentación en pantalla (4:3)</PresentationFormat>
  <Paragraphs>3</Paragraphs>
  <Slides>1</Slides>
  <Notes>1</Notes>
  <HiddenSlides>0</HiddenSlides>
  <MMClips>0</MMClips>
  <ScaleCrop>false</ScaleCrop>
  <HeadingPairs>
    <vt:vector size="4" baseType="variant">
      <vt:variant>
        <vt:lpstr>Tema</vt:lpstr>
      </vt:variant>
      <vt:variant>
        <vt:i4>1</vt:i4>
      </vt:variant>
      <vt:variant>
        <vt:lpstr>Títulos de diapositiva</vt:lpstr>
      </vt:variant>
      <vt:variant>
        <vt:i4>1</vt:i4>
      </vt:variant>
    </vt:vector>
  </HeadingPairs>
  <TitlesOfParts>
    <vt:vector size="2" baseType="lpstr">
      <vt:lpstr>Flujo</vt:lpstr>
      <vt:lpstr> El Gobierno Electrónico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 Gobierno Electrónico</dc:title>
  <dc:creator>PC</dc:creator>
  <cp:lastModifiedBy>Nikolas</cp:lastModifiedBy>
  <cp:revision>8</cp:revision>
  <dcterms:created xsi:type="dcterms:W3CDTF">2011-11-07T21:00:26Z</dcterms:created>
  <dcterms:modified xsi:type="dcterms:W3CDTF">2011-11-08T03:54:51Z</dcterms:modified>
</cp:coreProperties>
</file>