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31CEE-56E1-4F6A-BD3F-B95A1E2B9859}" type="datetimeFigureOut">
              <a:rPr lang="es-PE" smtClean="0"/>
              <a:pPr/>
              <a:t>14/10/2011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535A4-20EA-484B-979D-B7BCA5E3634E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b="1" dirty="0" smtClean="0"/>
              <a:t>Que es </a:t>
            </a:r>
            <a:r>
              <a:rPr lang="es-PE" b="1" dirty="0" smtClean="0"/>
              <a:t>una Carta</a:t>
            </a:r>
            <a:endParaRPr lang="es-PE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Una Carta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2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000364" y="1643050"/>
            <a:ext cx="5857916" cy="4572032"/>
          </a:xfrm>
        </p:spPr>
        <p:txBody>
          <a:bodyPr>
            <a:noAutofit/>
          </a:bodyPr>
          <a:lstStyle/>
          <a:p>
            <a:r>
              <a:rPr lang="es-MX" dirty="0" smtClean="0"/>
              <a:t>P</a:t>
            </a:r>
            <a:r>
              <a:rPr lang="es-MX" dirty="0" smtClean="0"/>
              <a:t>roceso </a:t>
            </a:r>
            <a:r>
              <a:rPr lang="es-MX" dirty="0" smtClean="0"/>
              <a:t>de producción de ideas </a:t>
            </a:r>
            <a:r>
              <a:rPr lang="es-MX" dirty="0" smtClean="0"/>
              <a:t>por medio de la escritura.</a:t>
            </a:r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dirty="0" smtClean="0"/>
              <a:t>Dirigida a un/unos destinatarios.</a:t>
            </a:r>
          </a:p>
          <a:p>
            <a:endParaRPr lang="es-MX" dirty="0" smtClean="0"/>
          </a:p>
          <a:p>
            <a:r>
              <a:rPr lang="es-MX" dirty="0" smtClean="0"/>
              <a:t>Diferentes tipos de cartas</a:t>
            </a:r>
            <a:r>
              <a:rPr lang="es-MX" dirty="0" smtClean="0"/>
              <a:t> según fin y contenido.</a:t>
            </a:r>
          </a:p>
          <a:p>
            <a:endParaRPr lang="es-MX" dirty="0" smtClean="0"/>
          </a:p>
          <a:p>
            <a:endParaRPr lang="es-PE" dirty="0" smtClean="0"/>
          </a:p>
        </p:txBody>
      </p:sp>
      <p:pic>
        <p:nvPicPr>
          <p:cNvPr id="1026" name="Picture 2" descr="C:\Users\schavez\Desktop\c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01074"/>
            <a:ext cx="2214578" cy="3127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3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5114932" cy="4525963"/>
          </a:xfrm>
        </p:spPr>
        <p:txBody>
          <a:bodyPr>
            <a:noAutofit/>
          </a:bodyPr>
          <a:lstStyle/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Encabezado: Nombre, dirección, fecha, lugar al que se dirige.</a:t>
            </a:r>
            <a:endParaRPr lang="es-PE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Saludo: Personal, comercial o institucional.</a:t>
            </a:r>
          </a:p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Exposición del asunto: desarrollo del tema a tratar, según estilo de redacción.</a:t>
            </a:r>
          </a:p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Despedida: según estilo coloquial, comercial.</a:t>
            </a:r>
          </a:p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Firma: nombre y/o rubrica.</a:t>
            </a:r>
            <a:endParaRPr lang="es-PE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s-PE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</p:spPr>
        <p:txBody>
          <a:bodyPr/>
          <a:lstStyle/>
          <a:p>
            <a:r>
              <a:rPr lang="es-PE" dirty="0" smtClean="0"/>
              <a:t>Partes de una carta</a:t>
            </a:r>
            <a:endParaRPr lang="es-PE" dirty="0"/>
          </a:p>
        </p:txBody>
      </p:sp>
      <p:pic>
        <p:nvPicPr>
          <p:cNvPr id="2052" name="Picture 4" descr="C:\Users\schavez\Desktop\cartas[1]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928802"/>
            <a:ext cx="2843213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Referencias finales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4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928926" y="1428736"/>
            <a:ext cx="5929354" cy="4740277"/>
          </a:xfrm>
        </p:spPr>
        <p:txBody>
          <a:bodyPr>
            <a:noAutofit/>
          </a:bodyPr>
          <a:lstStyle/>
          <a:p>
            <a:pPr lvl="1"/>
            <a:endParaRPr lang="es-PE" sz="2100" dirty="0" smtClean="0"/>
          </a:p>
          <a:p>
            <a:pPr lvl="1"/>
            <a:endParaRPr lang="es-PE" sz="2100" dirty="0" smtClean="0"/>
          </a:p>
          <a:p>
            <a:pPr lvl="1"/>
            <a:endParaRPr lang="es-PE" sz="2100" dirty="0" smtClean="0"/>
          </a:p>
          <a:p>
            <a:pPr lvl="1"/>
            <a:r>
              <a:rPr lang="es-PE" sz="2100" dirty="0" smtClean="0"/>
              <a:t>Iníciales mayúsculas y minúsculas de la persona que redacta y de la persona que escribe la carta.</a:t>
            </a:r>
            <a:endParaRPr lang="es-PE" sz="2100" dirty="0" smtClean="0"/>
          </a:p>
          <a:p>
            <a:pPr lvl="1"/>
            <a:r>
              <a:rPr lang="es-PE" sz="2100" dirty="0" smtClean="0"/>
              <a:t>Otros datos como indicaciones de anexos que se envían o de las personas a quienes se remite copia del documento.</a:t>
            </a:r>
            <a:endParaRPr lang="es-PE" sz="2100" dirty="0" smtClean="0"/>
          </a:p>
          <a:p>
            <a:pPr lvl="1">
              <a:buNone/>
            </a:pPr>
            <a:endParaRPr lang="es-PE" sz="2100" dirty="0" smtClean="0"/>
          </a:p>
          <a:p>
            <a:pPr>
              <a:buNone/>
            </a:pPr>
            <a:endParaRPr lang="es-PE" sz="2100" dirty="0"/>
          </a:p>
        </p:txBody>
      </p:sp>
      <p:pic>
        <p:nvPicPr>
          <p:cNvPr id="7170" name="Picture 2" descr="http://t2.gstatic.com/images?q=tbn:ANd9GcRcfvXauX6-GO-P_RWnfL71YV0mmOF3GndsWjTKG1mPZlE4c7b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131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Que es una Carta</vt:lpstr>
      <vt:lpstr>Una Carta</vt:lpstr>
      <vt:lpstr>Partes de una carta</vt:lpstr>
      <vt:lpstr>Referencias finales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el Brief</dc:title>
  <dc:creator>USER</dc:creator>
  <cp:lastModifiedBy>schavez</cp:lastModifiedBy>
  <cp:revision>6</cp:revision>
  <dcterms:created xsi:type="dcterms:W3CDTF">2011-10-10T05:46:03Z</dcterms:created>
  <dcterms:modified xsi:type="dcterms:W3CDTF">2011-10-14T22:14:36Z</dcterms:modified>
</cp:coreProperties>
</file>