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slov i sadržaj 2 preko tek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4" name="Čuvar mesta za sadržaj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5" name="Čuvar mesta za tekst 4"/>
          <p:cNvSpPr>
            <a:spLocks noGrp="1"/>
          </p:cNvSpPr>
          <p:nvPr>
            <p:ph type="body" sz="half" idx="3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sr-Latn-CS" smtClean="0"/>
              <a:t>Kliknite i uredite stilove teksta mastera</a:t>
            </a:r>
          </a:p>
          <a:p>
            <a:pPr lvl="1"/>
            <a:r>
              <a:rPr lang="sr-Latn-CS" smtClean="0"/>
              <a:t>Drugi nivo</a:t>
            </a:r>
          </a:p>
          <a:p>
            <a:pPr lvl="2"/>
            <a:r>
              <a:rPr lang="sr-Latn-CS" smtClean="0"/>
              <a:t>Treći nivo</a:t>
            </a:r>
          </a:p>
          <a:p>
            <a:pPr lvl="3"/>
            <a:r>
              <a:rPr lang="sr-Latn-CS" smtClean="0"/>
              <a:t>Četvrti nivo</a:t>
            </a:r>
          </a:p>
          <a:p>
            <a:pPr lvl="4"/>
            <a:r>
              <a:rPr lang="sr-Latn-CS" smtClean="0"/>
              <a:t>Peti nivo</a:t>
            </a:r>
            <a:endParaRPr lang="sr-Latn-C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1D758-84DA-4380-9146-6F17B5FAB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sr-Latn-CS" smtClean="0"/>
              <a:t>Kliknite i uredite naslov mastera</a:t>
            </a:r>
            <a:endParaRPr lang="sr-Latn-CS"/>
          </a:p>
        </p:txBody>
      </p:sp>
      <p:sp>
        <p:nvSpPr>
          <p:cNvPr id="3" name="Čuvar mesta za tabelu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sr-Latn-CS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C341D-E1EE-426D-840E-3A65C6A36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200" dirty="0" smtClean="0">
                <a:latin typeface="+mn-lt"/>
              </a:rPr>
              <a:t>Наративни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завршни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извештај</a:t>
            </a:r>
            <a:r>
              <a:rPr lang="hr-HR" sz="3200" dirty="0" smtClean="0">
                <a:latin typeface="+mn-lt"/>
              </a:rPr>
              <a:t/>
            </a:r>
            <a:br>
              <a:rPr lang="hr-HR" sz="3200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Насловна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страна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или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заглавље</a:t>
            </a:r>
            <a:endParaRPr lang="en-US" sz="32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914400" y="2362200"/>
            <a:ext cx="7467600" cy="3657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3600" dirty="0" smtClean="0"/>
              <a:t>Назив</a:t>
            </a:r>
            <a:r>
              <a:rPr lang="hr-HR" sz="3600" dirty="0" smtClean="0"/>
              <a:t> </a:t>
            </a:r>
            <a:r>
              <a:rPr lang="sr-Cyrl-CS" sz="3600" dirty="0" smtClean="0"/>
              <a:t>пројекта</a:t>
            </a:r>
            <a:endParaRPr lang="hr-HR" sz="3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600" dirty="0" smtClean="0"/>
              <a:t>Број</a:t>
            </a:r>
            <a:r>
              <a:rPr lang="hr-HR" sz="3600" dirty="0" smtClean="0"/>
              <a:t> </a:t>
            </a:r>
            <a:r>
              <a:rPr lang="sr-Cyrl-CS" sz="3600" dirty="0" smtClean="0"/>
              <a:t>пројекта</a:t>
            </a:r>
            <a:r>
              <a:rPr lang="hr-HR" sz="3600" dirty="0" smtClean="0"/>
              <a:t> (</a:t>
            </a:r>
            <a:r>
              <a:rPr lang="sr-Cyrl-CS" sz="3600" dirty="0" smtClean="0"/>
              <a:t>из</a:t>
            </a:r>
            <a:r>
              <a:rPr lang="hr-HR" sz="3600" dirty="0" smtClean="0"/>
              <a:t> </a:t>
            </a:r>
            <a:r>
              <a:rPr lang="sr-Cyrl-CS" sz="3600" dirty="0" smtClean="0"/>
              <a:t>уговора</a:t>
            </a:r>
            <a:r>
              <a:rPr lang="hr-HR" sz="36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600" dirty="0" smtClean="0"/>
              <a:t>Назив</a:t>
            </a:r>
            <a:r>
              <a:rPr lang="hr-HR" sz="3600" dirty="0" smtClean="0"/>
              <a:t> </a:t>
            </a:r>
            <a:r>
              <a:rPr lang="sr-Cyrl-CS" sz="3600" dirty="0" smtClean="0"/>
              <a:t>и</a:t>
            </a:r>
            <a:r>
              <a:rPr lang="hr-HR" sz="3600" dirty="0" smtClean="0"/>
              <a:t> </a:t>
            </a:r>
            <a:r>
              <a:rPr lang="sr-Cyrl-CS" sz="3600" dirty="0" smtClean="0"/>
              <a:t>адреса</a:t>
            </a:r>
            <a:r>
              <a:rPr lang="hr-HR" sz="3600" dirty="0" smtClean="0"/>
              <a:t> </a:t>
            </a:r>
            <a:r>
              <a:rPr lang="sr-Cyrl-CS" sz="3600" dirty="0" smtClean="0"/>
              <a:t>организације</a:t>
            </a:r>
            <a:r>
              <a:rPr lang="hr-HR" sz="3600" dirty="0" smtClean="0"/>
              <a:t> </a:t>
            </a:r>
            <a:r>
              <a:rPr lang="sr-Cyrl-CS" sz="3600" dirty="0" smtClean="0"/>
              <a:t>која</a:t>
            </a:r>
            <a:r>
              <a:rPr lang="hr-HR" sz="3600" dirty="0" smtClean="0"/>
              <a:t> </a:t>
            </a:r>
            <a:r>
              <a:rPr lang="sr-Cyrl-CS" sz="3600" dirty="0" smtClean="0"/>
              <a:t>је</a:t>
            </a:r>
            <a:r>
              <a:rPr lang="hr-HR" sz="3600" dirty="0" smtClean="0"/>
              <a:t> </a:t>
            </a:r>
            <a:r>
              <a:rPr lang="sr-Cyrl-CS" sz="3600" dirty="0" smtClean="0"/>
              <a:t>реализовала</a:t>
            </a:r>
            <a:r>
              <a:rPr lang="hr-HR" sz="3600" dirty="0" smtClean="0"/>
              <a:t> </a:t>
            </a:r>
            <a:r>
              <a:rPr lang="sr-Cyrl-CS" sz="3600" dirty="0" smtClean="0"/>
              <a:t>пројек</a:t>
            </a:r>
            <a:r>
              <a:rPr lang="en-US" sz="3600" dirty="0" smtClean="0"/>
              <a:t>a</a:t>
            </a:r>
            <a:r>
              <a:rPr lang="sr-Cyrl-CS" sz="3600" dirty="0" smtClean="0"/>
              <a:t>т</a:t>
            </a:r>
            <a:endParaRPr lang="hr-HR" sz="3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600" dirty="0" smtClean="0"/>
              <a:t>Име</a:t>
            </a:r>
            <a:r>
              <a:rPr lang="hr-HR" sz="3600" dirty="0" smtClean="0"/>
              <a:t> </a:t>
            </a:r>
            <a:r>
              <a:rPr lang="sr-Cyrl-CS" sz="3600" dirty="0" smtClean="0"/>
              <a:t>координатора</a:t>
            </a:r>
            <a:r>
              <a:rPr lang="hr-HR" sz="3600" dirty="0" smtClean="0"/>
              <a:t> </a:t>
            </a:r>
            <a:r>
              <a:rPr lang="sr-Cyrl-CS" sz="3600" dirty="0" smtClean="0"/>
              <a:t>пројекта</a:t>
            </a:r>
            <a:endParaRPr lang="hr-HR" sz="3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600" dirty="0" smtClean="0"/>
              <a:t>Временски</a:t>
            </a:r>
            <a:r>
              <a:rPr lang="hr-HR" sz="3600" dirty="0" smtClean="0"/>
              <a:t> </a:t>
            </a:r>
            <a:r>
              <a:rPr lang="sr-Cyrl-CS" sz="3600" dirty="0" smtClean="0"/>
              <a:t>период</a:t>
            </a:r>
            <a:r>
              <a:rPr lang="hr-HR" sz="3600" dirty="0" smtClean="0"/>
              <a:t> </a:t>
            </a:r>
            <a:r>
              <a:rPr lang="sr-Cyrl-CS" sz="3600" dirty="0" smtClean="0"/>
              <a:t>који</a:t>
            </a:r>
            <a:r>
              <a:rPr lang="hr-HR" sz="3600" dirty="0" smtClean="0"/>
              <a:t> </a:t>
            </a:r>
            <a:r>
              <a:rPr lang="sr-Cyrl-CS" sz="3600" dirty="0" smtClean="0"/>
              <a:t>је</a:t>
            </a:r>
            <a:r>
              <a:rPr lang="hr-HR" sz="3600" dirty="0" smtClean="0"/>
              <a:t> </a:t>
            </a:r>
            <a:r>
              <a:rPr lang="sr-Cyrl-CS" sz="3600" dirty="0" smtClean="0"/>
              <a:t>обухваћен</a:t>
            </a:r>
            <a:r>
              <a:rPr lang="hr-HR" sz="3600" dirty="0" smtClean="0"/>
              <a:t> </a:t>
            </a:r>
            <a:r>
              <a:rPr lang="sr-Cyrl-CS" sz="3600" dirty="0" smtClean="0"/>
              <a:t>извештајем</a:t>
            </a:r>
            <a:endParaRPr lang="hr-HR" sz="3600" dirty="0" smtClean="0"/>
          </a:p>
          <a:p>
            <a:pPr eaLnBrk="1" hangingPunct="1">
              <a:lnSpc>
                <a:spcPct val="90000"/>
              </a:lnSpc>
              <a:defRPr/>
            </a:pPr>
            <a:endParaRPr lang="hr-HR" sz="3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>Друга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>и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>остале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>стране</a:t>
            </a:r>
            <a:endParaRPr lang="en-US" sz="32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828800"/>
            <a:ext cx="77724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dirty="0" smtClean="0">
                <a:solidFill>
                  <a:srgbClr val="FFFF00"/>
                </a:solidFill>
              </a:rPr>
              <a:t>1</a:t>
            </a:r>
            <a:r>
              <a:rPr lang="hr-HR" dirty="0" smtClean="0">
                <a:solidFill>
                  <a:srgbClr val="FFFF00"/>
                </a:solidFill>
                <a:latin typeface="+mj-lt"/>
              </a:rPr>
              <a:t>. </a:t>
            </a:r>
            <a:r>
              <a:rPr lang="sr-Cyrl-RS" dirty="0" smtClean="0">
                <a:solidFill>
                  <a:srgbClr val="FFFF00"/>
                </a:solidFill>
                <a:latin typeface="+mj-lt"/>
              </a:rPr>
              <a:t>Сажетак</a:t>
            </a:r>
            <a:r>
              <a:rPr lang="hr-HR" dirty="0" smtClean="0">
                <a:solidFill>
                  <a:srgbClr val="FFFF00"/>
                </a:solidFill>
                <a:latin typeface="+mj-lt"/>
              </a:rPr>
              <a:t> (</a:t>
            </a:r>
            <a:r>
              <a:rPr lang="sr-Cyrl-RS" dirty="0" smtClean="0">
                <a:solidFill>
                  <a:srgbClr val="FFFF00"/>
                </a:solidFill>
                <a:latin typeface="+mj-lt"/>
              </a:rPr>
              <a:t>резиме</a:t>
            </a:r>
            <a:r>
              <a:rPr lang="hr-HR" dirty="0" smtClean="0">
                <a:solidFill>
                  <a:srgbClr val="FFFF00"/>
                </a:solidFill>
                <a:latin typeface="+mj-lt"/>
              </a:rPr>
              <a:t>) </a:t>
            </a:r>
            <a:r>
              <a:rPr lang="sr-Cyrl-RS" dirty="0" smtClean="0">
                <a:solidFill>
                  <a:srgbClr val="FFFF00"/>
                </a:solidFill>
                <a:latin typeface="+mj-lt"/>
              </a:rPr>
              <a:t>пројекта</a:t>
            </a:r>
            <a:endParaRPr lang="hr-HR" dirty="0" smtClean="0">
              <a:solidFill>
                <a:srgbClr val="FFFF0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RS" dirty="0" smtClean="0">
                <a:latin typeface="+mj-lt"/>
              </a:rPr>
              <a:t>Кратак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опис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главних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тачака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извештаја</a:t>
            </a:r>
            <a:endParaRPr lang="hr-HR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RS" dirty="0" smtClean="0">
                <a:latin typeface="+mj-lt"/>
              </a:rPr>
              <a:t>Циљеви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активности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пројекта</a:t>
            </a:r>
            <a:endParaRPr lang="hr-HR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RS" dirty="0" smtClean="0">
                <a:latin typeface="+mj-lt"/>
              </a:rPr>
              <a:t>Ко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су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били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корисници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пројекта</a:t>
            </a:r>
            <a:endParaRPr lang="hr-HR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RS" dirty="0" smtClean="0">
                <a:latin typeface="+mj-lt"/>
              </a:rPr>
              <a:t>Остварени</a:t>
            </a:r>
            <a:r>
              <a:rPr lang="hr-HR" dirty="0" smtClean="0">
                <a:latin typeface="+mj-lt"/>
              </a:rPr>
              <a:t> </a:t>
            </a:r>
            <a:r>
              <a:rPr lang="sr-Cyrl-RS" dirty="0" smtClean="0">
                <a:latin typeface="+mj-lt"/>
              </a:rPr>
              <a:t>резултати</a:t>
            </a:r>
            <a:endParaRPr lang="hr-HR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RS" dirty="0" smtClean="0">
                <a:latin typeface="+mj-lt"/>
              </a:rPr>
              <a:t>Закључак</a:t>
            </a:r>
            <a:r>
              <a:rPr lang="en-US" dirty="0" smtClean="0">
                <a:latin typeface="+mj-lt"/>
              </a:rPr>
              <a:t>.</a:t>
            </a:r>
            <a:endParaRPr lang="hr-HR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200" dirty="0" smtClean="0">
                <a:latin typeface="+mn-lt"/>
              </a:rPr>
              <a:t>Наративни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завршни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извештај</a:t>
            </a:r>
            <a:r>
              <a:rPr lang="hr-HR" sz="3200" dirty="0" smtClean="0">
                <a:latin typeface="+mn-lt"/>
              </a:rPr>
              <a:t/>
            </a:r>
            <a:br>
              <a:rPr lang="hr-HR" sz="3200" dirty="0" smtClean="0">
                <a:latin typeface="+mn-lt"/>
              </a:rPr>
            </a:b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Друга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и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остале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стране</a:t>
            </a:r>
            <a:endParaRPr lang="en-US" sz="32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85800" y="1905000"/>
            <a:ext cx="7772400" cy="4419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2. </a:t>
            </a:r>
            <a:r>
              <a:rPr lang="hr-HR" sz="2800" dirty="0" smtClean="0">
                <a:solidFill>
                  <a:srgbClr val="FFFF00"/>
                </a:solidFill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</a:rPr>
              <a:t>Увод</a:t>
            </a:r>
            <a:r>
              <a:rPr lang="hr-HR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Опште</a:t>
            </a:r>
            <a:r>
              <a:rPr lang="hr-HR" sz="2800" dirty="0" smtClean="0"/>
              <a:t> </a:t>
            </a:r>
            <a:r>
              <a:rPr lang="sr-Cyrl-CS" sz="2800" dirty="0" smtClean="0"/>
              <a:t>информације</a:t>
            </a:r>
            <a:r>
              <a:rPr lang="hr-HR" sz="2800" dirty="0" smtClean="0"/>
              <a:t> </a:t>
            </a:r>
            <a:r>
              <a:rPr lang="sr-Cyrl-CS" sz="2800" dirty="0" smtClean="0"/>
              <a:t>о</a:t>
            </a:r>
            <a:r>
              <a:rPr lang="hr-HR" sz="2800" dirty="0" smtClean="0"/>
              <a:t> </a:t>
            </a:r>
            <a:r>
              <a:rPr lang="sr-Cyrl-CS" sz="2800" dirty="0" smtClean="0"/>
              <a:t>организацији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Опште</a:t>
            </a:r>
            <a:r>
              <a:rPr lang="hr-HR" sz="2800" dirty="0" smtClean="0"/>
              <a:t> </a:t>
            </a:r>
            <a:r>
              <a:rPr lang="sr-Cyrl-CS" sz="2800" dirty="0" smtClean="0"/>
              <a:t>информације</a:t>
            </a:r>
            <a:r>
              <a:rPr lang="hr-HR" sz="2800" dirty="0" smtClean="0"/>
              <a:t> </a:t>
            </a:r>
            <a:r>
              <a:rPr lang="sr-Cyrl-CS" sz="2800" dirty="0" smtClean="0"/>
              <a:t>о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пројекту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Кратак</a:t>
            </a:r>
            <a:r>
              <a:rPr lang="hr-HR" sz="2800" dirty="0" smtClean="0"/>
              <a:t> </a:t>
            </a:r>
            <a:r>
              <a:rPr lang="sr-Cyrl-CS" sz="2800" dirty="0" smtClean="0"/>
              <a:t>опис</a:t>
            </a:r>
            <a:r>
              <a:rPr lang="hr-HR" sz="2800" dirty="0" smtClean="0"/>
              <a:t> </a:t>
            </a:r>
            <a:r>
              <a:rPr lang="sr-Cyrl-CS" sz="2800" dirty="0" smtClean="0"/>
              <a:t>ситуације</a:t>
            </a:r>
            <a:r>
              <a:rPr lang="hr-HR" sz="2800" dirty="0" smtClean="0"/>
              <a:t>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проблема</a:t>
            </a:r>
            <a:r>
              <a:rPr lang="hr-HR" sz="2800" dirty="0" smtClean="0"/>
              <a:t> </a:t>
            </a:r>
            <a:r>
              <a:rPr lang="sr-Cyrl-CS" sz="2800" dirty="0" smtClean="0"/>
              <a:t>којим</a:t>
            </a:r>
            <a:r>
              <a:rPr lang="hr-HR" sz="2800" dirty="0" smtClean="0"/>
              <a:t> </a:t>
            </a:r>
            <a:r>
              <a:rPr lang="sr-Cyrl-CS" sz="2800" dirty="0" smtClean="0"/>
              <a:t>се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</a:t>
            </a:r>
            <a:r>
              <a:rPr lang="en-US" sz="2800" dirty="0" smtClean="0"/>
              <a:t>a</a:t>
            </a:r>
            <a:r>
              <a:rPr lang="sr-Cyrl-CS" sz="2800" dirty="0" smtClean="0"/>
              <a:t>т</a:t>
            </a:r>
            <a:r>
              <a:rPr lang="hr-HR" sz="2800" dirty="0" smtClean="0"/>
              <a:t> </a:t>
            </a:r>
            <a:r>
              <a:rPr lang="sr-Cyrl-CS" sz="2800" dirty="0" smtClean="0"/>
              <a:t>бави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Планирани</a:t>
            </a:r>
            <a:r>
              <a:rPr lang="hr-HR" sz="2800" dirty="0" smtClean="0"/>
              <a:t> </a:t>
            </a:r>
            <a:r>
              <a:rPr lang="sr-Cyrl-CS" sz="2800" dirty="0" smtClean="0"/>
              <a:t>циљеви</a:t>
            </a:r>
            <a:r>
              <a:rPr lang="hr-HR" sz="2800" dirty="0" smtClean="0"/>
              <a:t>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активности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пројекта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Све</a:t>
            </a:r>
            <a:r>
              <a:rPr lang="hr-HR" sz="2800" dirty="0" smtClean="0"/>
              <a:t> </a:t>
            </a:r>
            <a:r>
              <a:rPr lang="sr-Cyrl-CS" sz="2800" dirty="0" smtClean="0"/>
              <a:t>ово</a:t>
            </a:r>
            <a:r>
              <a:rPr lang="hr-HR" sz="2800" dirty="0" smtClean="0"/>
              <a:t> </a:t>
            </a:r>
            <a:r>
              <a:rPr lang="sr-Cyrl-CS" sz="2800" dirty="0" smtClean="0"/>
              <a:t>се</a:t>
            </a:r>
            <a:r>
              <a:rPr lang="hr-HR" sz="2800" dirty="0" smtClean="0"/>
              <a:t> </a:t>
            </a:r>
            <a:r>
              <a:rPr lang="sr-Cyrl-CS" sz="2800" dirty="0" smtClean="0"/>
              <a:t>преузима</a:t>
            </a:r>
            <a:r>
              <a:rPr lang="hr-HR" sz="2800" dirty="0" smtClean="0"/>
              <a:t> (</a:t>
            </a:r>
            <a:r>
              <a:rPr lang="sr-Cyrl-CS" sz="2800" dirty="0" smtClean="0"/>
              <a:t>у</a:t>
            </a:r>
            <a:r>
              <a:rPr lang="hr-HR" sz="2800" dirty="0" smtClean="0"/>
              <a:t> </a:t>
            </a:r>
            <a:r>
              <a:rPr lang="sr-Cyrl-CS" sz="2800" dirty="0" smtClean="0"/>
              <a:t>скраћеном</a:t>
            </a:r>
            <a:r>
              <a:rPr lang="hr-HR" sz="2800" dirty="0" smtClean="0"/>
              <a:t> </a:t>
            </a:r>
            <a:r>
              <a:rPr lang="sr-Cyrl-CS" sz="2800" dirty="0" smtClean="0"/>
              <a:t>облику</a:t>
            </a:r>
            <a:r>
              <a:rPr lang="hr-HR" sz="2800" dirty="0" smtClean="0"/>
              <a:t>) </a:t>
            </a:r>
            <a:r>
              <a:rPr lang="sr-Cyrl-CS" sz="2800" dirty="0" smtClean="0"/>
              <a:t>из</a:t>
            </a:r>
            <a:r>
              <a:rPr lang="hr-HR" sz="2800" dirty="0" smtClean="0"/>
              <a:t> </a:t>
            </a:r>
            <a:r>
              <a:rPr lang="sr-Cyrl-CS" sz="2800" dirty="0" smtClean="0"/>
              <a:t>предлога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пројекта</a:t>
            </a:r>
            <a:r>
              <a:rPr lang="en-US" sz="2800" dirty="0" smtClean="0"/>
              <a:t>.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200" dirty="0" smtClean="0">
                <a:latin typeface="+mn-lt"/>
              </a:rPr>
              <a:t>Наративни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завршни</a:t>
            </a:r>
            <a:r>
              <a:rPr lang="hr-HR" sz="3200" dirty="0" smtClean="0"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извештај</a:t>
            </a:r>
            <a:r>
              <a:rPr lang="hr-HR" sz="3200" dirty="0" smtClean="0">
                <a:latin typeface="+mn-lt"/>
              </a:rPr>
              <a:t/>
            </a:r>
            <a:br>
              <a:rPr lang="hr-HR" sz="3200" dirty="0" smtClean="0">
                <a:latin typeface="+mn-lt"/>
              </a:rPr>
            </a:b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Друга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и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остале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стране</a:t>
            </a:r>
            <a:endParaRPr lang="en-US" sz="32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2133600"/>
            <a:ext cx="8153400" cy="4038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3. </a:t>
            </a:r>
            <a:r>
              <a:rPr lang="sr-Cyrl-CS" sz="2800" dirty="0" smtClean="0">
                <a:solidFill>
                  <a:srgbClr val="FFFF00"/>
                </a:solidFill>
              </a:rPr>
              <a:t>Реализација</a:t>
            </a:r>
            <a:r>
              <a:rPr lang="hr-HR" sz="2800" dirty="0" smtClean="0">
                <a:solidFill>
                  <a:srgbClr val="FFFF00"/>
                </a:solidFill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</a:rPr>
              <a:t>пројекта</a:t>
            </a:r>
            <a:endParaRPr lang="hr-HR" sz="28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Описује</a:t>
            </a:r>
            <a:r>
              <a:rPr lang="hr-HR" sz="2800" dirty="0" smtClean="0"/>
              <a:t> </a:t>
            </a:r>
            <a:r>
              <a:rPr lang="sr-Cyrl-CS" sz="2800" dirty="0" smtClean="0"/>
              <a:t>шта</a:t>
            </a:r>
            <a:r>
              <a:rPr lang="hr-HR" sz="2800" dirty="0" smtClean="0"/>
              <a:t> </a:t>
            </a:r>
            <a:r>
              <a:rPr lang="sr-Cyrl-CS" sz="2800" dirty="0" smtClean="0"/>
              <a:t>се</a:t>
            </a:r>
            <a:r>
              <a:rPr lang="hr-HR" sz="2800" dirty="0" smtClean="0"/>
              <a:t> </a:t>
            </a:r>
            <a:r>
              <a:rPr lang="sr-Cyrl-CS" sz="2800" dirty="0" smtClean="0"/>
              <a:t>стварно</a:t>
            </a:r>
            <a:r>
              <a:rPr lang="hr-HR" sz="2800" dirty="0" smtClean="0"/>
              <a:t> </a:t>
            </a:r>
            <a:r>
              <a:rPr lang="sr-Cyrl-CS" sz="2800" dirty="0" smtClean="0"/>
              <a:t>десило</a:t>
            </a:r>
            <a:r>
              <a:rPr lang="hr-HR" sz="2800" dirty="0" smtClean="0"/>
              <a:t>, </a:t>
            </a:r>
            <a:r>
              <a:rPr lang="sr-Cyrl-CS" sz="2800" dirty="0" smtClean="0"/>
              <a:t>методологију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Опис</a:t>
            </a:r>
            <a:r>
              <a:rPr lang="hr-HR" sz="2800" dirty="0" smtClean="0"/>
              <a:t> </a:t>
            </a:r>
            <a:r>
              <a:rPr lang="sr-Cyrl-CS" sz="2800" dirty="0" smtClean="0"/>
              <a:t>активности</a:t>
            </a:r>
            <a:r>
              <a:rPr lang="hr-HR" sz="2800" dirty="0" smtClean="0"/>
              <a:t>  </a:t>
            </a:r>
            <a:r>
              <a:rPr lang="sr-Cyrl-CS" sz="2800" dirty="0" smtClean="0"/>
              <a:t>и</a:t>
            </a:r>
            <a:r>
              <a:rPr lang="hr-HR" sz="2800" dirty="0" smtClean="0"/>
              <a:t>  </a:t>
            </a:r>
            <a:r>
              <a:rPr lang="sr-Cyrl-CS" sz="2800" dirty="0" smtClean="0"/>
              <a:t>постигнутих</a:t>
            </a:r>
            <a:r>
              <a:rPr lang="hr-HR" sz="2800" dirty="0" smtClean="0"/>
              <a:t> </a:t>
            </a:r>
            <a:r>
              <a:rPr lang="sr-Cyrl-CS" sz="2800" dirty="0" smtClean="0"/>
              <a:t>резултата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Учесници</a:t>
            </a:r>
            <a:r>
              <a:rPr lang="hr-HR" sz="2800" dirty="0" smtClean="0"/>
              <a:t> </a:t>
            </a:r>
            <a:r>
              <a:rPr lang="sr-Cyrl-CS" sz="2800" dirty="0" smtClean="0"/>
              <a:t>у</a:t>
            </a:r>
            <a:r>
              <a:rPr lang="hr-HR" sz="2800" dirty="0" smtClean="0"/>
              <a:t>  </a:t>
            </a:r>
            <a:r>
              <a:rPr lang="sr-Cyrl-CS" sz="2800" dirty="0" smtClean="0"/>
              <a:t>пројекту</a:t>
            </a:r>
            <a:r>
              <a:rPr lang="hr-HR" sz="2800" dirty="0" smtClean="0"/>
              <a:t>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корисници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пројекта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Опис</a:t>
            </a:r>
            <a:r>
              <a:rPr lang="hr-HR" sz="2800" dirty="0" smtClean="0"/>
              <a:t> </a:t>
            </a:r>
            <a:r>
              <a:rPr lang="sr-Cyrl-CS" sz="2800" dirty="0" smtClean="0"/>
              <a:t>проблема</a:t>
            </a:r>
            <a:r>
              <a:rPr lang="hr-HR" sz="2800" dirty="0" smtClean="0"/>
              <a:t>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тешкоћа</a:t>
            </a:r>
            <a:r>
              <a:rPr lang="hr-HR" sz="2800" dirty="0" smtClean="0"/>
              <a:t> </a:t>
            </a:r>
            <a:r>
              <a:rPr lang="sr-Cyrl-CS" sz="2800" dirty="0" smtClean="0"/>
              <a:t>у</a:t>
            </a:r>
            <a:r>
              <a:rPr lang="hr-HR" sz="2800" dirty="0" smtClean="0"/>
              <a:t> </a:t>
            </a:r>
            <a:r>
              <a:rPr lang="sr-Cyrl-CS" sz="2800" dirty="0" smtClean="0"/>
              <a:t>реализацији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пројекта</a:t>
            </a:r>
            <a:endParaRPr lang="hr-H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800" dirty="0" smtClean="0"/>
              <a:t>Описати</a:t>
            </a:r>
            <a:r>
              <a:rPr lang="hr-HR" sz="2800" dirty="0" smtClean="0"/>
              <a:t> 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образложити</a:t>
            </a:r>
            <a:r>
              <a:rPr lang="hr-HR" sz="2800" dirty="0" smtClean="0"/>
              <a:t>  </a:t>
            </a:r>
            <a:r>
              <a:rPr lang="sr-Cyrl-CS" sz="2800" dirty="0" smtClean="0"/>
              <a:t>сва</a:t>
            </a:r>
            <a:r>
              <a:rPr lang="hr-HR" sz="2800" dirty="0" smtClean="0"/>
              <a:t> </a:t>
            </a:r>
            <a:r>
              <a:rPr lang="sr-Cyrl-CS" sz="2800" dirty="0" smtClean="0"/>
              <a:t>одступања</a:t>
            </a:r>
            <a:r>
              <a:rPr lang="hr-HR" sz="2800" dirty="0" smtClean="0"/>
              <a:t> </a:t>
            </a:r>
            <a:r>
              <a:rPr lang="sr-Cyrl-CS" sz="2800" dirty="0" smtClean="0"/>
              <a:t>и</a:t>
            </a:r>
            <a:r>
              <a:rPr lang="hr-HR" sz="2800" dirty="0" smtClean="0"/>
              <a:t> </a:t>
            </a:r>
            <a:r>
              <a:rPr lang="sr-Cyrl-CS" sz="2800" dirty="0" smtClean="0"/>
              <a:t>измене</a:t>
            </a:r>
            <a:r>
              <a:rPr lang="hr-HR" sz="2800" dirty="0" smtClean="0"/>
              <a:t> </a:t>
            </a:r>
            <a:r>
              <a:rPr lang="sr-Cyrl-CS" sz="2800" dirty="0" smtClean="0"/>
              <a:t>у</a:t>
            </a:r>
            <a:r>
              <a:rPr lang="hr-HR" sz="2800" dirty="0" smtClean="0"/>
              <a:t> </a:t>
            </a:r>
            <a:r>
              <a:rPr lang="sr-Cyrl-CS" sz="2800" dirty="0" smtClean="0"/>
              <a:t>односу</a:t>
            </a:r>
            <a:r>
              <a:rPr lang="hr-HR" sz="2800" dirty="0" smtClean="0"/>
              <a:t> </a:t>
            </a:r>
            <a:r>
              <a:rPr lang="sr-Cyrl-CS" sz="2800" dirty="0" smtClean="0"/>
              <a:t>на</a:t>
            </a:r>
            <a:r>
              <a:rPr lang="hr-HR" sz="2800" dirty="0" smtClean="0"/>
              <a:t> </a:t>
            </a:r>
            <a:r>
              <a:rPr lang="sr-Cyrl-CS" sz="2800" dirty="0" smtClean="0"/>
              <a:t>предлог</a:t>
            </a:r>
            <a:r>
              <a:rPr lang="hr-HR" sz="2800" dirty="0" smtClean="0"/>
              <a:t> </a:t>
            </a:r>
            <a:r>
              <a:rPr lang="sr-Cyrl-CS" sz="2800" dirty="0" smtClean="0"/>
              <a:t>пројекта</a:t>
            </a:r>
            <a:r>
              <a:rPr lang="en-US" sz="2800" dirty="0" smtClean="0"/>
              <a:t>.</a:t>
            </a:r>
            <a:r>
              <a:rPr lang="hr-HR" sz="2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28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600" dirty="0" smtClean="0">
                <a:latin typeface="+mn-lt"/>
              </a:rPr>
              <a:t>Наративни</a:t>
            </a:r>
            <a:r>
              <a:rPr lang="hr-HR" sz="3600" dirty="0" smtClean="0">
                <a:latin typeface="+mn-lt"/>
              </a:rPr>
              <a:t> </a:t>
            </a:r>
            <a:r>
              <a:rPr lang="sr-Cyrl-CS" sz="3600" dirty="0" smtClean="0">
                <a:latin typeface="+mn-lt"/>
              </a:rPr>
              <a:t>завршни</a:t>
            </a:r>
            <a:r>
              <a:rPr lang="hr-HR" sz="3600" dirty="0" smtClean="0">
                <a:latin typeface="+mn-lt"/>
              </a:rPr>
              <a:t> </a:t>
            </a:r>
            <a:r>
              <a:rPr lang="sr-Cyrl-CS" sz="3600" dirty="0" smtClean="0">
                <a:latin typeface="+mn-lt"/>
              </a:rPr>
              <a:t>извештај</a:t>
            </a:r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Друга</a:t>
            </a:r>
            <a:r>
              <a:rPr lang="hr-HR" sz="36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и</a:t>
            </a:r>
            <a:r>
              <a:rPr lang="hr-HR" sz="36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остале</a:t>
            </a:r>
            <a:r>
              <a:rPr lang="hr-HR" sz="36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стране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828800"/>
            <a:ext cx="82296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400" dirty="0" smtClean="0">
                <a:solidFill>
                  <a:srgbClr val="FFFF00"/>
                </a:solidFill>
                <a:latin typeface="Garamond" pitchFamily="18" charset="0"/>
              </a:rPr>
              <a:t>4</a:t>
            </a:r>
            <a:r>
              <a:rPr lang="hr-HR" sz="2600" dirty="0" smtClean="0">
                <a:solidFill>
                  <a:srgbClr val="FFFF00"/>
                </a:solidFill>
                <a:latin typeface="+mj-lt"/>
              </a:rPr>
              <a:t>. </a:t>
            </a:r>
            <a:r>
              <a:rPr lang="sr-Cyrl-CS" sz="2600" dirty="0" smtClean="0">
                <a:solidFill>
                  <a:srgbClr val="FFFF00"/>
                </a:solidFill>
              </a:rPr>
              <a:t>Процена</a:t>
            </a:r>
            <a:r>
              <a:rPr lang="hr-HR" sz="2600" dirty="0" smtClean="0">
                <a:solidFill>
                  <a:srgbClr val="FFFF00"/>
                </a:solidFill>
              </a:rPr>
              <a:t> </a:t>
            </a:r>
            <a:r>
              <a:rPr lang="sr-Cyrl-CS" sz="2600" dirty="0" smtClean="0">
                <a:solidFill>
                  <a:srgbClr val="FFFF00"/>
                </a:solidFill>
              </a:rPr>
              <a:t>успешности</a:t>
            </a:r>
            <a:r>
              <a:rPr lang="hr-HR" sz="2600" dirty="0" smtClean="0">
                <a:solidFill>
                  <a:srgbClr val="FFFF00"/>
                </a:solidFill>
              </a:rPr>
              <a:t> </a:t>
            </a:r>
            <a:r>
              <a:rPr lang="sr-Cyrl-CS" sz="2600" dirty="0" smtClean="0">
                <a:solidFill>
                  <a:srgbClr val="FFFF00"/>
                </a:solidFill>
              </a:rPr>
              <a:t>пројекта</a:t>
            </a:r>
            <a:r>
              <a:rPr lang="sr-Cyrl-RS" sz="2600" dirty="0" smtClean="0">
                <a:solidFill>
                  <a:srgbClr val="FFFF00"/>
                </a:solidFill>
              </a:rPr>
              <a:t>:</a:t>
            </a:r>
            <a:endParaRPr lang="hr-HR" sz="26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600" dirty="0" smtClean="0"/>
              <a:t>Описати</a:t>
            </a:r>
            <a:r>
              <a:rPr lang="hr-HR" sz="2600" dirty="0" smtClean="0"/>
              <a:t> </a:t>
            </a:r>
            <a:r>
              <a:rPr lang="sr-Cyrl-CS" sz="2600" dirty="0" smtClean="0"/>
              <a:t>како</a:t>
            </a:r>
            <a:r>
              <a:rPr lang="hr-HR" sz="2600" dirty="0" smtClean="0"/>
              <a:t> </a:t>
            </a:r>
            <a:r>
              <a:rPr lang="sr-Cyrl-CS" sz="2600" dirty="0" smtClean="0"/>
              <a:t>је</a:t>
            </a:r>
            <a:r>
              <a:rPr lang="hr-HR" sz="2600" dirty="0" smtClean="0"/>
              <a:t> </a:t>
            </a:r>
            <a:r>
              <a:rPr lang="sr-Cyrl-CS" sz="2600" dirty="0" smtClean="0"/>
              <a:t>вршено</a:t>
            </a:r>
            <a:r>
              <a:rPr lang="hr-HR" sz="2600" dirty="0" smtClean="0"/>
              <a:t> </a:t>
            </a:r>
            <a:r>
              <a:rPr lang="sr-Cyrl-CS" sz="2600" dirty="0" smtClean="0"/>
              <a:t>праћење</a:t>
            </a:r>
            <a:r>
              <a:rPr lang="hr-HR" sz="2600" dirty="0" smtClean="0"/>
              <a:t> </a:t>
            </a:r>
            <a:r>
              <a:rPr lang="sr-Cyrl-CS" sz="2600" dirty="0" smtClean="0"/>
              <a:t>пројекта</a:t>
            </a:r>
            <a:r>
              <a:rPr lang="hr-HR" sz="2600" dirty="0" smtClean="0"/>
              <a:t>, </a:t>
            </a:r>
            <a:r>
              <a:rPr lang="sr-Cyrl-CS" sz="2600" dirty="0" smtClean="0"/>
              <a:t>прикупљање</a:t>
            </a:r>
            <a:r>
              <a:rPr lang="hr-HR" sz="2600" dirty="0" smtClean="0"/>
              <a:t> </a:t>
            </a:r>
            <a:r>
              <a:rPr lang="sr-Cyrl-CS" sz="2600" dirty="0" smtClean="0"/>
              <a:t>и</a:t>
            </a:r>
            <a:r>
              <a:rPr lang="hr-HR" sz="2600" dirty="0" smtClean="0"/>
              <a:t> </a:t>
            </a:r>
            <a:r>
              <a:rPr lang="sr-Cyrl-CS" sz="2600" dirty="0" smtClean="0"/>
              <a:t>обрада</a:t>
            </a:r>
            <a:r>
              <a:rPr lang="hr-HR" sz="2600" dirty="0" smtClean="0"/>
              <a:t> </a:t>
            </a:r>
            <a:r>
              <a:rPr lang="sr-Cyrl-CS" sz="2600" dirty="0" smtClean="0"/>
              <a:t>података</a:t>
            </a:r>
            <a:r>
              <a:rPr lang="hr-HR" sz="2600" dirty="0" smtClean="0"/>
              <a:t> </a:t>
            </a:r>
            <a:r>
              <a:rPr lang="sr-Cyrl-CS" sz="2600" dirty="0" smtClean="0"/>
              <a:t>о</a:t>
            </a:r>
            <a:r>
              <a:rPr lang="hr-HR" sz="2600" dirty="0" smtClean="0"/>
              <a:t> </a:t>
            </a:r>
            <a:r>
              <a:rPr lang="sr-Cyrl-CS" sz="2600" dirty="0" smtClean="0"/>
              <a:t>пројекту</a:t>
            </a:r>
            <a:endParaRPr lang="hr-HR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600" dirty="0" smtClean="0"/>
              <a:t>Описати</a:t>
            </a:r>
            <a:r>
              <a:rPr lang="hr-HR" sz="2600" dirty="0" smtClean="0"/>
              <a:t> </a:t>
            </a:r>
            <a:r>
              <a:rPr lang="sr-Cyrl-CS" sz="2600" dirty="0" smtClean="0"/>
              <a:t>начин</a:t>
            </a:r>
            <a:r>
              <a:rPr lang="hr-HR" sz="2600" dirty="0" smtClean="0"/>
              <a:t> </a:t>
            </a:r>
            <a:r>
              <a:rPr lang="sr-Cyrl-CS" sz="2600" dirty="0" smtClean="0"/>
              <a:t>на</a:t>
            </a:r>
            <a:r>
              <a:rPr lang="hr-HR" sz="2600" dirty="0" smtClean="0"/>
              <a:t> </a:t>
            </a:r>
            <a:r>
              <a:rPr lang="sr-Cyrl-CS" sz="2600" dirty="0" smtClean="0"/>
              <a:t>који</a:t>
            </a:r>
            <a:r>
              <a:rPr lang="hr-HR" sz="2600" dirty="0" smtClean="0"/>
              <a:t> </a:t>
            </a:r>
            <a:r>
              <a:rPr lang="sr-Cyrl-CS" sz="2600" dirty="0" smtClean="0"/>
              <a:t>је</a:t>
            </a:r>
            <a:r>
              <a:rPr lang="hr-HR" sz="2600" dirty="0" smtClean="0"/>
              <a:t> </a:t>
            </a:r>
            <a:r>
              <a:rPr lang="sr-Cyrl-CS" sz="2600" dirty="0" smtClean="0"/>
              <a:t>извршена</a:t>
            </a:r>
            <a:r>
              <a:rPr lang="hr-HR" sz="2600" dirty="0" smtClean="0"/>
              <a:t> </a:t>
            </a:r>
            <a:r>
              <a:rPr lang="sr-Cyrl-CS" sz="2600" dirty="0" smtClean="0"/>
              <a:t>евалуација</a:t>
            </a:r>
            <a:r>
              <a:rPr lang="hr-HR" sz="2600" dirty="0" smtClean="0"/>
              <a:t>, </a:t>
            </a:r>
            <a:r>
              <a:rPr lang="sr-Cyrl-CS" sz="2600" dirty="0" smtClean="0"/>
              <a:t>ко</a:t>
            </a:r>
            <a:r>
              <a:rPr lang="hr-HR" sz="2600" dirty="0" smtClean="0"/>
              <a:t> </a:t>
            </a:r>
            <a:r>
              <a:rPr lang="sr-Cyrl-CS" sz="2600" dirty="0" smtClean="0"/>
              <a:t>је</a:t>
            </a:r>
            <a:r>
              <a:rPr lang="hr-HR" sz="2600" dirty="0" smtClean="0"/>
              <a:t> </a:t>
            </a:r>
            <a:r>
              <a:rPr lang="sr-Cyrl-CS" sz="2600" dirty="0" smtClean="0"/>
              <a:t>урадио</a:t>
            </a:r>
            <a:r>
              <a:rPr lang="hr-HR" sz="2600" dirty="0" smtClean="0"/>
              <a:t> </a:t>
            </a:r>
            <a:r>
              <a:rPr lang="sr-Cyrl-CS" sz="2600" dirty="0" smtClean="0"/>
              <a:t>и</a:t>
            </a:r>
            <a:r>
              <a:rPr lang="hr-HR" sz="2600" dirty="0" smtClean="0"/>
              <a:t> </a:t>
            </a:r>
            <a:r>
              <a:rPr lang="sr-Cyrl-CS" sz="2600" dirty="0" smtClean="0"/>
              <a:t>када</a:t>
            </a:r>
            <a:endParaRPr lang="hr-HR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600" dirty="0" smtClean="0"/>
              <a:t>Коментарисати</a:t>
            </a:r>
            <a:r>
              <a:rPr lang="hr-HR" sz="2600" dirty="0" smtClean="0"/>
              <a:t> </a:t>
            </a:r>
            <a:r>
              <a:rPr lang="sr-Cyrl-CS" sz="2600" dirty="0" smtClean="0"/>
              <a:t>резултате</a:t>
            </a:r>
            <a:r>
              <a:rPr lang="hr-HR" sz="2600" dirty="0" smtClean="0"/>
              <a:t>  </a:t>
            </a:r>
            <a:r>
              <a:rPr lang="sr-Cyrl-CS" sz="2600" dirty="0" smtClean="0"/>
              <a:t>пројекта</a:t>
            </a:r>
            <a:r>
              <a:rPr lang="hr-HR" sz="2600" dirty="0" smtClean="0"/>
              <a:t>, </a:t>
            </a:r>
            <a:r>
              <a:rPr lang="sr-Cyrl-CS" sz="2600" dirty="0" smtClean="0"/>
              <a:t>настале</a:t>
            </a:r>
            <a:r>
              <a:rPr lang="hr-HR" sz="2600" dirty="0" smtClean="0"/>
              <a:t> </a:t>
            </a:r>
            <a:r>
              <a:rPr lang="sr-Cyrl-CS" sz="2600" dirty="0" smtClean="0"/>
              <a:t>промене</a:t>
            </a:r>
            <a:r>
              <a:rPr lang="hr-HR" sz="2600" dirty="0" smtClean="0"/>
              <a:t>  </a:t>
            </a:r>
            <a:r>
              <a:rPr lang="sr-Cyrl-CS" sz="2600" dirty="0" smtClean="0"/>
              <a:t>и</a:t>
            </a:r>
            <a:r>
              <a:rPr lang="hr-HR" sz="2600" dirty="0" smtClean="0"/>
              <a:t> </a:t>
            </a:r>
            <a:r>
              <a:rPr lang="sr-Cyrl-CS" sz="2600" dirty="0" smtClean="0"/>
              <a:t>утицај</a:t>
            </a:r>
            <a:r>
              <a:rPr lang="hr-HR" sz="2600" dirty="0" smtClean="0"/>
              <a:t> </a:t>
            </a:r>
            <a:r>
              <a:rPr lang="sr-Cyrl-CS" sz="2600" dirty="0" smtClean="0"/>
              <a:t>пројекта</a:t>
            </a:r>
            <a:endParaRPr lang="hr-HR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600" dirty="0" smtClean="0"/>
              <a:t>Општа</a:t>
            </a:r>
            <a:r>
              <a:rPr lang="hr-HR" sz="2600" dirty="0" smtClean="0"/>
              <a:t> </a:t>
            </a:r>
            <a:r>
              <a:rPr lang="sr-Cyrl-CS" sz="2600" dirty="0" smtClean="0"/>
              <a:t>оцена</a:t>
            </a:r>
            <a:r>
              <a:rPr lang="hr-HR" sz="2600" dirty="0" smtClean="0"/>
              <a:t> </a:t>
            </a:r>
            <a:r>
              <a:rPr lang="sr-Cyrl-CS" sz="2600" dirty="0" smtClean="0"/>
              <a:t>успешности</a:t>
            </a:r>
            <a:r>
              <a:rPr lang="hr-HR" sz="2600" dirty="0" smtClean="0"/>
              <a:t> </a:t>
            </a:r>
            <a:r>
              <a:rPr lang="sr-Cyrl-CS" sz="2600" dirty="0" smtClean="0"/>
              <a:t>пројекта</a:t>
            </a:r>
            <a:r>
              <a:rPr lang="hr-HR" sz="2600" dirty="0" smtClean="0"/>
              <a:t>  </a:t>
            </a:r>
            <a:r>
              <a:rPr lang="sr-Cyrl-CS" sz="2600" dirty="0" smtClean="0"/>
              <a:t>и</a:t>
            </a:r>
            <a:r>
              <a:rPr lang="hr-HR" sz="2600" dirty="0" smtClean="0"/>
              <a:t> </a:t>
            </a:r>
            <a:r>
              <a:rPr lang="sr-Cyrl-CS" sz="2600" dirty="0" smtClean="0"/>
              <a:t>његове</a:t>
            </a:r>
            <a:r>
              <a:rPr lang="hr-HR" sz="2600" dirty="0" smtClean="0"/>
              <a:t> </a:t>
            </a:r>
            <a:r>
              <a:rPr lang="sr-Cyrl-CS" sz="2600" dirty="0" smtClean="0"/>
              <a:t>оправданости.</a:t>
            </a:r>
            <a:endParaRPr lang="hr-HR" sz="2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sz="14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hr-HR" sz="7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43800" cy="16764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3200" dirty="0" smtClean="0"/>
              <a:t>Наративни</a:t>
            </a:r>
            <a:r>
              <a:rPr lang="hr-HR" sz="3200" dirty="0" smtClean="0"/>
              <a:t> </a:t>
            </a:r>
            <a:r>
              <a:rPr lang="sr-Cyrl-CS" sz="3200" dirty="0" smtClean="0"/>
              <a:t>завршни</a:t>
            </a:r>
            <a:r>
              <a:rPr lang="hr-HR" sz="3200" dirty="0" smtClean="0"/>
              <a:t> </a:t>
            </a:r>
            <a:r>
              <a:rPr lang="sr-Cyrl-CS" sz="3200" dirty="0" smtClean="0"/>
              <a:t>извештај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sr-Cyrl-CS" sz="3200" dirty="0" smtClean="0">
                <a:solidFill>
                  <a:srgbClr val="FFFF00"/>
                </a:solidFill>
              </a:rPr>
              <a:t>Друга</a:t>
            </a:r>
            <a:r>
              <a:rPr lang="hr-HR" sz="3200" dirty="0" smtClean="0">
                <a:solidFill>
                  <a:srgbClr val="FFFF00"/>
                </a:solidFill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</a:rPr>
              <a:t>и</a:t>
            </a:r>
            <a:r>
              <a:rPr lang="hr-HR" sz="3200" dirty="0" smtClean="0">
                <a:solidFill>
                  <a:srgbClr val="FFFF00"/>
                </a:solidFill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</a:rPr>
              <a:t>остале</a:t>
            </a:r>
            <a:r>
              <a:rPr lang="hr-HR" sz="3200" dirty="0" smtClean="0">
                <a:solidFill>
                  <a:srgbClr val="FFFF00"/>
                </a:solidFill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</a:rPr>
              <a:t>стране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81001" y="1447800"/>
            <a:ext cx="8477250" cy="512445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3500" dirty="0" smtClean="0">
                <a:solidFill>
                  <a:srgbClr val="FFFF00"/>
                </a:solidFill>
              </a:rPr>
              <a:t>5. </a:t>
            </a:r>
            <a:r>
              <a:rPr lang="sr-Cyrl-CS" sz="3500" dirty="0" smtClean="0">
                <a:solidFill>
                  <a:srgbClr val="FFFF00"/>
                </a:solidFill>
              </a:rPr>
              <a:t>Закључци</a:t>
            </a:r>
            <a:r>
              <a:rPr lang="hr-HR" sz="3500" dirty="0" smtClean="0">
                <a:solidFill>
                  <a:srgbClr val="FFFF00"/>
                </a:solidFill>
              </a:rPr>
              <a:t> </a:t>
            </a:r>
            <a:r>
              <a:rPr lang="sr-Cyrl-CS" sz="3500" dirty="0" smtClean="0">
                <a:solidFill>
                  <a:srgbClr val="FFFF00"/>
                </a:solidFill>
              </a:rPr>
              <a:t>са</a:t>
            </a:r>
            <a:r>
              <a:rPr lang="hr-HR" sz="3500" dirty="0" smtClean="0">
                <a:solidFill>
                  <a:srgbClr val="FFFF00"/>
                </a:solidFill>
              </a:rPr>
              <a:t> </a:t>
            </a:r>
            <a:r>
              <a:rPr lang="sr-Cyrl-CS" sz="3500" dirty="0" smtClean="0">
                <a:solidFill>
                  <a:srgbClr val="FFFF00"/>
                </a:solidFill>
              </a:rPr>
              <a:t>предлозима</a:t>
            </a:r>
            <a:r>
              <a:rPr lang="hr-HR" sz="3500" dirty="0" smtClean="0">
                <a:solidFill>
                  <a:srgbClr val="FFFF00"/>
                </a:solidFill>
              </a:rPr>
              <a:t> </a:t>
            </a:r>
            <a:r>
              <a:rPr lang="sr-Cyrl-CS" sz="3500" dirty="0" smtClean="0">
                <a:solidFill>
                  <a:srgbClr val="FFFF00"/>
                </a:solidFill>
              </a:rPr>
              <a:t>и</a:t>
            </a:r>
            <a:r>
              <a:rPr lang="sr-Cyrl-RS" sz="3500" dirty="0" smtClean="0">
                <a:solidFill>
                  <a:srgbClr val="FFFF00"/>
                </a:solidFill>
              </a:rPr>
              <a:t> </a:t>
            </a:r>
            <a:r>
              <a:rPr lang="sr-Cyrl-CS" sz="3500" dirty="0" smtClean="0">
                <a:solidFill>
                  <a:srgbClr val="FFFF00"/>
                </a:solidFill>
              </a:rPr>
              <a:t>препорукама</a:t>
            </a:r>
            <a:endParaRPr lang="hr-HR" sz="35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3500" dirty="0" smtClean="0">
                <a:solidFill>
                  <a:srgbClr val="FFFF00"/>
                </a:solidFill>
              </a:rPr>
              <a:t>6. </a:t>
            </a:r>
            <a:r>
              <a:rPr lang="sr-Cyrl-CS" sz="3500" dirty="0" smtClean="0">
                <a:solidFill>
                  <a:srgbClr val="FFFF00"/>
                </a:solidFill>
              </a:rPr>
              <a:t>Додаци</a:t>
            </a:r>
            <a:endParaRPr lang="hr-HR" sz="35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Извештај</a:t>
            </a:r>
            <a:r>
              <a:rPr lang="hr-HR" sz="3500" dirty="0" smtClean="0"/>
              <a:t> </a:t>
            </a:r>
            <a:r>
              <a:rPr lang="sr-Cyrl-CS" sz="3500" dirty="0" smtClean="0"/>
              <a:t>о</a:t>
            </a:r>
            <a:r>
              <a:rPr lang="hr-HR" sz="3500" dirty="0" smtClean="0"/>
              <a:t> </a:t>
            </a:r>
            <a:r>
              <a:rPr lang="sr-Cyrl-CS" sz="3500" dirty="0" smtClean="0"/>
              <a:t>евалуацији</a:t>
            </a:r>
            <a:r>
              <a:rPr lang="hr-HR" sz="3500" dirty="0" smtClean="0"/>
              <a:t> </a:t>
            </a:r>
            <a:r>
              <a:rPr lang="sr-Cyrl-CS" sz="3500" dirty="0" smtClean="0"/>
              <a:t>пројекта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Обрасци</a:t>
            </a:r>
            <a:r>
              <a:rPr lang="hr-HR" sz="3500" dirty="0" smtClean="0"/>
              <a:t> </a:t>
            </a:r>
            <a:r>
              <a:rPr lang="sr-Cyrl-CS" sz="3500" dirty="0" smtClean="0"/>
              <a:t>докумената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Статистички</a:t>
            </a:r>
            <a:r>
              <a:rPr lang="hr-HR" sz="3500" dirty="0" smtClean="0"/>
              <a:t> </a:t>
            </a:r>
            <a:r>
              <a:rPr lang="sr-Cyrl-CS" sz="3500" dirty="0" smtClean="0"/>
              <a:t>подаци</a:t>
            </a:r>
            <a:r>
              <a:rPr lang="hr-HR" sz="3500" dirty="0" smtClean="0"/>
              <a:t>, </a:t>
            </a:r>
            <a:r>
              <a:rPr lang="sr-Cyrl-CS" sz="3500" dirty="0" smtClean="0"/>
              <a:t>разни</a:t>
            </a:r>
            <a:r>
              <a:rPr lang="hr-HR" sz="3500" dirty="0" smtClean="0"/>
              <a:t> </a:t>
            </a:r>
            <a:r>
              <a:rPr lang="sr-Cyrl-CS" sz="3500" dirty="0" smtClean="0"/>
              <a:t>извештаји</a:t>
            </a:r>
            <a:r>
              <a:rPr lang="hr-HR" sz="3500" dirty="0" smtClean="0"/>
              <a:t>, </a:t>
            </a:r>
            <a:r>
              <a:rPr lang="sr-Cyrl-CS" sz="3500" dirty="0" smtClean="0"/>
              <a:t>продукти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Спискови</a:t>
            </a:r>
            <a:r>
              <a:rPr lang="hr-HR" sz="3500" dirty="0" smtClean="0"/>
              <a:t> </a:t>
            </a:r>
            <a:r>
              <a:rPr lang="sr-Cyrl-CS" sz="3500" dirty="0" smtClean="0"/>
              <a:t>корисника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Новински</a:t>
            </a:r>
            <a:r>
              <a:rPr lang="hr-HR" sz="3500" dirty="0" smtClean="0"/>
              <a:t> </a:t>
            </a:r>
            <a:r>
              <a:rPr lang="sr-Cyrl-CS" sz="3500" dirty="0" smtClean="0"/>
              <a:t>чланци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Фотографије</a:t>
            </a:r>
            <a:r>
              <a:rPr lang="hr-HR" sz="3500" dirty="0" smtClean="0"/>
              <a:t>, </a:t>
            </a:r>
            <a:r>
              <a:rPr lang="sr-Cyrl-CS" sz="3500" dirty="0" smtClean="0"/>
              <a:t>видео</a:t>
            </a:r>
            <a:r>
              <a:rPr lang="hr-HR" sz="3500" dirty="0" smtClean="0"/>
              <a:t> </a:t>
            </a:r>
            <a:r>
              <a:rPr lang="sr-Cyrl-CS" sz="3500" dirty="0" smtClean="0"/>
              <a:t>записи</a:t>
            </a:r>
            <a:endParaRPr lang="hr-HR" sz="3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3500" dirty="0" smtClean="0"/>
              <a:t>И</a:t>
            </a:r>
            <a:r>
              <a:rPr lang="hr-HR" sz="3500" dirty="0" smtClean="0"/>
              <a:t> </a:t>
            </a:r>
            <a:r>
              <a:rPr lang="sr-Cyrl-CS" sz="3500" dirty="0" smtClean="0"/>
              <a:t>све</a:t>
            </a:r>
            <a:r>
              <a:rPr lang="hr-HR" sz="3500" dirty="0" smtClean="0"/>
              <a:t> </a:t>
            </a:r>
            <a:r>
              <a:rPr lang="sr-Cyrl-CS" sz="3500" dirty="0" smtClean="0"/>
              <a:t>остало</a:t>
            </a:r>
            <a:r>
              <a:rPr lang="hr-HR" sz="3500" dirty="0" smtClean="0"/>
              <a:t> </a:t>
            </a:r>
            <a:r>
              <a:rPr lang="sr-Cyrl-CS" sz="3500" dirty="0" smtClean="0"/>
              <a:t>што</a:t>
            </a:r>
            <a:r>
              <a:rPr lang="hr-HR" sz="3500" dirty="0" smtClean="0"/>
              <a:t> </a:t>
            </a:r>
            <a:r>
              <a:rPr lang="sr-Cyrl-CS" sz="3500" dirty="0" smtClean="0"/>
              <a:t>може</a:t>
            </a:r>
            <a:r>
              <a:rPr lang="hr-HR" sz="3500" dirty="0" smtClean="0"/>
              <a:t> </a:t>
            </a:r>
            <a:r>
              <a:rPr lang="sr-Cyrl-CS" sz="3500" dirty="0" smtClean="0"/>
              <a:t>да</a:t>
            </a:r>
            <a:r>
              <a:rPr lang="hr-HR" sz="3500" dirty="0" smtClean="0"/>
              <a:t> </a:t>
            </a:r>
            <a:r>
              <a:rPr lang="sr-Cyrl-CS" sz="3500" dirty="0" smtClean="0"/>
              <a:t>документује</a:t>
            </a:r>
            <a:r>
              <a:rPr lang="hr-HR" sz="3500" dirty="0" smtClean="0"/>
              <a:t> </a:t>
            </a:r>
            <a:r>
              <a:rPr lang="sr-Cyrl-RS" sz="3500" dirty="0" smtClean="0"/>
              <a:t>н</a:t>
            </a:r>
            <a:r>
              <a:rPr lang="sr-Cyrl-CS" sz="3500" dirty="0" smtClean="0"/>
              <a:t>аш</a:t>
            </a:r>
            <a:r>
              <a:rPr lang="hr-HR" sz="3500" dirty="0" smtClean="0"/>
              <a:t> </a:t>
            </a:r>
            <a:r>
              <a:rPr lang="sr-Cyrl-CS" sz="3500" dirty="0" smtClean="0"/>
              <a:t>рад.</a:t>
            </a:r>
            <a:endParaRPr lang="hr-HR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Финансијски</a:t>
            </a:r>
            <a:r>
              <a:rPr lang="hr-HR" sz="36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>извештај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43363" name="Rectangle 1027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600200"/>
            <a:ext cx="7772400" cy="4953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dirty="0" smtClean="0"/>
              <a:t>Треба</a:t>
            </a:r>
            <a:r>
              <a:rPr lang="hr-HR" dirty="0" smtClean="0"/>
              <a:t> </a:t>
            </a:r>
            <a:r>
              <a:rPr lang="sr-Cyrl-CS" dirty="0" smtClean="0"/>
              <a:t>да</a:t>
            </a:r>
            <a:r>
              <a:rPr lang="hr-HR" dirty="0" smtClean="0"/>
              <a:t> </a:t>
            </a:r>
            <a:r>
              <a:rPr lang="sr-Cyrl-CS" dirty="0" smtClean="0"/>
              <a:t>прикаже</a:t>
            </a:r>
            <a:r>
              <a:rPr lang="hr-HR" dirty="0" smtClean="0"/>
              <a:t> </a:t>
            </a:r>
            <a:r>
              <a:rPr lang="sr-Cyrl-CS" dirty="0" smtClean="0"/>
              <a:t>све</a:t>
            </a:r>
            <a:r>
              <a:rPr lang="hr-HR" dirty="0" smtClean="0"/>
              <a:t> </a:t>
            </a:r>
            <a:r>
              <a:rPr lang="sr-Cyrl-CS" dirty="0" smtClean="0"/>
              <a:t>приходе</a:t>
            </a:r>
            <a:r>
              <a:rPr lang="hr-HR" dirty="0" smtClean="0"/>
              <a:t>, </a:t>
            </a:r>
            <a:r>
              <a:rPr lang="sr-Cyrl-CS" dirty="0" smtClean="0"/>
              <a:t>трошкове</a:t>
            </a:r>
            <a:r>
              <a:rPr lang="hr-HR" dirty="0" smtClean="0"/>
              <a:t> </a:t>
            </a:r>
            <a:r>
              <a:rPr lang="sr-Cyrl-CS" dirty="0" smtClean="0"/>
              <a:t>и</a:t>
            </a:r>
            <a:r>
              <a:rPr lang="hr-HR" dirty="0" smtClean="0"/>
              <a:t> </a:t>
            </a:r>
            <a:r>
              <a:rPr lang="sr-Cyrl-CS" dirty="0" smtClean="0"/>
              <a:t>салдо</a:t>
            </a:r>
            <a:r>
              <a:rPr lang="hr-HR" dirty="0" smtClean="0"/>
              <a:t> </a:t>
            </a:r>
            <a:r>
              <a:rPr lang="sr-Cyrl-CS" dirty="0" smtClean="0"/>
              <a:t>пројекта</a:t>
            </a:r>
            <a:endParaRPr lang="hr-H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dirty="0" smtClean="0"/>
              <a:t>Треба</a:t>
            </a:r>
            <a:r>
              <a:rPr lang="hr-HR" dirty="0" smtClean="0"/>
              <a:t> </a:t>
            </a:r>
            <a:r>
              <a:rPr lang="sr-Cyrl-CS" dirty="0" smtClean="0"/>
              <a:t>да</a:t>
            </a:r>
            <a:r>
              <a:rPr lang="hr-HR" dirty="0" smtClean="0"/>
              <a:t> </a:t>
            </a:r>
            <a:r>
              <a:rPr lang="sr-Cyrl-CS" dirty="0" smtClean="0"/>
              <a:t>садржи</a:t>
            </a:r>
            <a:r>
              <a:rPr lang="hr-HR" dirty="0" smtClean="0"/>
              <a:t> </a:t>
            </a:r>
            <a:r>
              <a:rPr lang="sr-Cyrl-CS" dirty="0" smtClean="0"/>
              <a:t>исте</a:t>
            </a:r>
            <a:r>
              <a:rPr lang="hr-HR" dirty="0" smtClean="0"/>
              <a:t> </a:t>
            </a:r>
            <a:r>
              <a:rPr lang="sr-Cyrl-CS" dirty="0" smtClean="0"/>
              <a:t>буџетске</a:t>
            </a:r>
            <a:r>
              <a:rPr lang="hr-HR" dirty="0" smtClean="0"/>
              <a:t> </a:t>
            </a:r>
            <a:r>
              <a:rPr lang="sr-Cyrl-CS" dirty="0" smtClean="0"/>
              <a:t>линије</a:t>
            </a:r>
            <a:r>
              <a:rPr lang="hr-HR" dirty="0" smtClean="0"/>
              <a:t> </a:t>
            </a:r>
            <a:r>
              <a:rPr lang="sr-Cyrl-CS" dirty="0" smtClean="0"/>
              <a:t>и</a:t>
            </a:r>
            <a:r>
              <a:rPr lang="hr-HR" dirty="0" smtClean="0"/>
              <a:t> </a:t>
            </a:r>
            <a:r>
              <a:rPr lang="sr-Cyrl-CS" dirty="0" smtClean="0"/>
              <a:t>категорије</a:t>
            </a:r>
            <a:r>
              <a:rPr lang="hr-HR" dirty="0" smtClean="0"/>
              <a:t> </a:t>
            </a:r>
            <a:r>
              <a:rPr lang="sr-Cyrl-CS" dirty="0" smtClean="0"/>
              <a:t>као</a:t>
            </a:r>
            <a:r>
              <a:rPr lang="hr-HR" dirty="0" smtClean="0"/>
              <a:t> </a:t>
            </a:r>
            <a:r>
              <a:rPr lang="sr-Cyrl-CS" dirty="0" smtClean="0"/>
              <a:t>и</a:t>
            </a:r>
            <a:r>
              <a:rPr lang="hr-HR" dirty="0" smtClean="0"/>
              <a:t> </a:t>
            </a:r>
            <a:r>
              <a:rPr lang="sr-Cyrl-CS" dirty="0" smtClean="0"/>
              <a:t>буџет</a:t>
            </a:r>
            <a:endParaRPr lang="hr-H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dirty="0" smtClean="0"/>
              <a:t>Приказује</a:t>
            </a:r>
            <a:r>
              <a:rPr lang="hr-HR" dirty="0" smtClean="0"/>
              <a:t> </a:t>
            </a:r>
            <a:r>
              <a:rPr lang="sr-Cyrl-CS" dirty="0" smtClean="0"/>
              <a:t>планиране</a:t>
            </a:r>
            <a:r>
              <a:rPr lang="hr-HR" dirty="0" smtClean="0"/>
              <a:t> (</a:t>
            </a:r>
            <a:r>
              <a:rPr lang="sr-Cyrl-CS" dirty="0" smtClean="0"/>
              <a:t>буџетиране</a:t>
            </a:r>
            <a:r>
              <a:rPr lang="hr-HR" dirty="0" smtClean="0"/>
              <a:t>) </a:t>
            </a:r>
            <a:r>
              <a:rPr lang="sr-Cyrl-CS" dirty="0" smtClean="0"/>
              <a:t>и</a:t>
            </a:r>
            <a:r>
              <a:rPr lang="hr-HR" dirty="0" smtClean="0"/>
              <a:t> </a:t>
            </a:r>
            <a:r>
              <a:rPr lang="sr-Cyrl-CS" dirty="0" smtClean="0"/>
              <a:t>стварне</a:t>
            </a:r>
            <a:r>
              <a:rPr lang="hr-HR" dirty="0" smtClean="0"/>
              <a:t> </a:t>
            </a:r>
            <a:r>
              <a:rPr lang="sr-Cyrl-CS" dirty="0" smtClean="0"/>
              <a:t>трошкове</a:t>
            </a:r>
            <a:r>
              <a:rPr lang="hr-HR" dirty="0" smtClean="0"/>
              <a:t> </a:t>
            </a:r>
            <a:r>
              <a:rPr lang="sr-Cyrl-CS" dirty="0" smtClean="0"/>
              <a:t>по</a:t>
            </a:r>
            <a:r>
              <a:rPr lang="hr-HR" dirty="0" smtClean="0"/>
              <a:t> </a:t>
            </a:r>
            <a:r>
              <a:rPr lang="sr-Cyrl-CS" dirty="0" smtClean="0"/>
              <a:t>свакој</a:t>
            </a:r>
            <a:r>
              <a:rPr lang="hr-HR" dirty="0" smtClean="0"/>
              <a:t> </a:t>
            </a:r>
            <a:r>
              <a:rPr lang="sr-Cyrl-CS" dirty="0" smtClean="0"/>
              <a:t>буџетској</a:t>
            </a:r>
            <a:r>
              <a:rPr lang="hr-HR" dirty="0" smtClean="0"/>
              <a:t> </a:t>
            </a:r>
            <a:r>
              <a:rPr lang="sr-Cyrl-CS" dirty="0" smtClean="0"/>
              <a:t>линији</a:t>
            </a:r>
            <a:endParaRPr lang="hr-H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dirty="0" smtClean="0"/>
              <a:t>Објашњава</a:t>
            </a:r>
            <a:r>
              <a:rPr lang="hr-HR" dirty="0" smtClean="0"/>
              <a:t>  </a:t>
            </a:r>
            <a:r>
              <a:rPr lang="sr-Cyrl-CS" dirty="0" smtClean="0"/>
              <a:t>одступања</a:t>
            </a:r>
            <a:r>
              <a:rPr lang="hr-HR" dirty="0" smtClean="0"/>
              <a:t> </a:t>
            </a:r>
            <a:r>
              <a:rPr lang="sr-Cyrl-CS" dirty="0" smtClean="0"/>
              <a:t>од</a:t>
            </a:r>
            <a:r>
              <a:rPr lang="hr-HR" dirty="0" smtClean="0"/>
              <a:t> </a:t>
            </a:r>
            <a:r>
              <a:rPr lang="sr-Cyrl-CS" dirty="0" smtClean="0"/>
              <a:t>буџета</a:t>
            </a:r>
            <a:endParaRPr lang="hr-H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dirty="0" smtClean="0"/>
              <a:t>Сви</a:t>
            </a:r>
            <a:r>
              <a:rPr lang="hr-HR" dirty="0" smtClean="0"/>
              <a:t> </a:t>
            </a:r>
            <a:r>
              <a:rPr lang="sr-Cyrl-CS" dirty="0" smtClean="0"/>
              <a:t>трошкови</a:t>
            </a:r>
            <a:r>
              <a:rPr lang="hr-HR" dirty="0" smtClean="0"/>
              <a:t> </a:t>
            </a:r>
            <a:r>
              <a:rPr lang="sr-Cyrl-CS" dirty="0" smtClean="0"/>
              <a:t>морају</a:t>
            </a:r>
            <a:r>
              <a:rPr lang="hr-HR" dirty="0" smtClean="0"/>
              <a:t> </a:t>
            </a:r>
            <a:r>
              <a:rPr lang="sr-Cyrl-CS" dirty="0" smtClean="0"/>
              <a:t>бити</a:t>
            </a:r>
            <a:r>
              <a:rPr lang="sr-Cyrl-RS" dirty="0" smtClean="0"/>
              <a:t> </a:t>
            </a:r>
            <a:r>
              <a:rPr lang="sr-Cyrl-CS" smtClean="0"/>
              <a:t>документовани</a:t>
            </a:r>
            <a:r>
              <a:rPr lang="hr-HR" dirty="0" smtClean="0"/>
              <a:t> </a:t>
            </a:r>
            <a:r>
              <a:rPr lang="sr-Cyrl-CS" dirty="0" smtClean="0"/>
              <a:t>копијама</a:t>
            </a:r>
            <a:r>
              <a:rPr lang="hr-HR" dirty="0" smtClean="0"/>
              <a:t> </a:t>
            </a:r>
            <a:r>
              <a:rPr lang="sr-Cyrl-CS" dirty="0" smtClean="0"/>
              <a:t>рачуна.</a:t>
            </a:r>
            <a:endParaRPr lang="hr-H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620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1200" dirty="0" smtClean="0">
                <a:solidFill>
                  <a:schemeClr val="hlink"/>
                </a:solidFill>
              </a:rPr>
              <a:t/>
            </a:r>
            <a:br>
              <a:rPr lang="hr-HR" sz="1200" dirty="0" smtClean="0">
                <a:solidFill>
                  <a:schemeClr val="hlink"/>
                </a:solidFill>
              </a:rPr>
            </a:br>
            <a:r>
              <a:rPr lang="hr-HR" sz="1200" dirty="0" smtClean="0">
                <a:solidFill>
                  <a:schemeClr val="hlink"/>
                </a:solidFill>
              </a:rPr>
              <a:t/>
            </a:r>
            <a:br>
              <a:rPr lang="hr-HR" sz="1200" dirty="0" smtClean="0">
                <a:solidFill>
                  <a:schemeClr val="hlink"/>
                </a:solidFill>
              </a:rPr>
            </a:br>
            <a:r>
              <a:rPr lang="hr-HR" sz="1200" dirty="0" smtClean="0">
                <a:solidFill>
                  <a:schemeClr val="hlink"/>
                </a:solidFill>
              </a:rPr>
              <a:t/>
            </a:r>
            <a:br>
              <a:rPr lang="hr-HR" sz="1200" dirty="0" smtClean="0">
                <a:solidFill>
                  <a:schemeClr val="hlink"/>
                </a:solidFill>
              </a:rPr>
            </a:br>
            <a:r>
              <a:rPr lang="hr-HR" sz="1200" dirty="0" smtClean="0">
                <a:solidFill>
                  <a:schemeClr val="hlink"/>
                </a:solidFill>
              </a:rPr>
              <a:t/>
            </a:r>
            <a:br>
              <a:rPr lang="hr-HR" sz="1200" dirty="0" smtClean="0">
                <a:solidFill>
                  <a:schemeClr val="hlink"/>
                </a:solidFill>
              </a:rPr>
            </a:b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ФИНАНСИЈСКИ  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ИЗВЕШТАЈ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>  </a:t>
            </a: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RS" sz="3200" dirty="0" smtClean="0">
                <a:solidFill>
                  <a:srgbClr val="FFFF00"/>
                </a:solidFill>
                <a:latin typeface="+mn-lt"/>
              </a:rPr>
            </a:br>
            <a:r>
              <a:rPr lang="sr-Cyrl-RS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  <a:latin typeface="+mn-lt"/>
              </a:rPr>
              <a:t>ПРИХОД</a:t>
            </a:r>
            <a:r>
              <a:rPr lang="hr-HR" sz="2800" dirty="0" smtClean="0">
                <a:solidFill>
                  <a:srgbClr val="FFFF00"/>
                </a:solidFill>
                <a:latin typeface="+mn-lt"/>
              </a:rPr>
              <a:t> ,</a:t>
            </a:r>
            <a:r>
              <a:rPr lang="sr-Cyrl-RS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  <a:latin typeface="+mn-lt"/>
              </a:rPr>
              <a:t>ТРОШКОВИ</a:t>
            </a:r>
            <a:r>
              <a:rPr lang="hr-HR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RS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  <a:latin typeface="+mn-lt"/>
              </a:rPr>
              <a:t>И </a:t>
            </a:r>
            <a:r>
              <a:rPr lang="hr-HR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  <a:latin typeface="+mn-lt"/>
              </a:rPr>
              <a:t>САЛДО</a:t>
            </a:r>
            <a:r>
              <a:rPr lang="hr-HR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RS" sz="28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2800" dirty="0" smtClean="0">
                <a:solidFill>
                  <a:srgbClr val="FFFF00"/>
                </a:solidFill>
                <a:latin typeface="+mn-lt"/>
              </a:rPr>
              <a:t>ПРОЈЕКТА</a:t>
            </a:r>
            <a:r>
              <a:rPr lang="hr-HR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hr-HR" sz="3200" dirty="0" smtClean="0">
                <a:solidFill>
                  <a:srgbClr val="FFFF00"/>
                </a:solidFill>
                <a:latin typeface="+mn-lt"/>
              </a:rPr>
            </a:br>
            <a:r>
              <a:rPr lang="en-US" sz="4000" b="1" dirty="0" smtClean="0">
                <a:solidFill>
                  <a:srgbClr val="FFFF00"/>
                </a:solidFill>
                <a:latin typeface="+mn-lt"/>
              </a:rPr>
              <a:t> </a:t>
            </a:r>
          </a:p>
        </p:txBody>
      </p:sp>
      <p:graphicFrame>
        <p:nvGraphicFramePr>
          <p:cNvPr id="154627" name="Group 3"/>
          <p:cNvGraphicFramePr>
            <a:graphicFrameLocks noGrp="1"/>
          </p:cNvGraphicFramePr>
          <p:nvPr>
            <p:ph type="tbl" idx="1"/>
          </p:nvPr>
        </p:nvGraphicFramePr>
        <p:xfrm>
          <a:off x="928688" y="1600201"/>
          <a:ext cx="7315200" cy="5121974"/>
        </p:xfrm>
        <a:graphic>
          <a:graphicData uri="http://schemas.openxmlformats.org/drawingml/2006/table">
            <a:tbl>
              <a:tblPr/>
              <a:tblGrid>
                <a:gridCol w="762000"/>
                <a:gridCol w="4572000"/>
                <a:gridCol w="1981200"/>
              </a:tblGrid>
              <a:tr h="836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Бр.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Примљено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од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Износ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 д</a:t>
                      </a: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инарима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Донатор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Донатор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Y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Донатор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Укупан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приход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пројекта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Укупни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трошкови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пројекта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Салдо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323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Наративни завршни извештај  Насловна страна или заглавље</vt:lpstr>
      <vt:lpstr>Друга и остале стране</vt:lpstr>
      <vt:lpstr>Наративни завршни извештај Друга и остале стране</vt:lpstr>
      <vt:lpstr>Наративни завршни извештај Друга и остале стране</vt:lpstr>
      <vt:lpstr>Наративни завршни извештај Друга и остале стране</vt:lpstr>
      <vt:lpstr>Наративни завршни извештај Друга и остале стране</vt:lpstr>
      <vt:lpstr>Финансијски извештај</vt:lpstr>
      <vt:lpstr>    ФИНАНСИЈСКИ   ИЗВЕШТАЈ    ПРИХОД , ТРОШКОВИ  И  САЛДО  ПРОЈЕКТА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Наративни завршни извештај  Насловна страна или заглавље</dc:title>
  <dc:creator>vesna</dc:creator>
  <cp:lastModifiedBy>vesna</cp:lastModifiedBy>
  <cp:revision>32</cp:revision>
  <dcterms:created xsi:type="dcterms:W3CDTF">2006-08-16T00:00:00Z</dcterms:created>
  <dcterms:modified xsi:type="dcterms:W3CDTF">2011-11-19T11:19:56Z</dcterms:modified>
</cp:coreProperties>
</file>