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594" y="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29B67-9EF7-403D-B96F-5BA2A8DDC0DC}" type="datetimeFigureOut">
              <a:rPr lang="es-ES" smtClean="0"/>
              <a:pPr/>
              <a:t>10/12/2011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642A8-97A2-42E3-8831-E010783B82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29B67-9EF7-403D-B96F-5BA2A8DDC0DC}" type="datetimeFigureOut">
              <a:rPr lang="es-ES" smtClean="0"/>
              <a:pPr/>
              <a:t>10/12/2011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642A8-97A2-42E3-8831-E010783B82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29B67-9EF7-403D-B96F-5BA2A8DDC0DC}" type="datetimeFigureOut">
              <a:rPr lang="es-ES" smtClean="0"/>
              <a:pPr/>
              <a:t>10/12/2011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642A8-97A2-42E3-8831-E010783B82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29B67-9EF7-403D-B96F-5BA2A8DDC0DC}" type="datetimeFigureOut">
              <a:rPr lang="es-ES" smtClean="0"/>
              <a:pPr/>
              <a:t>10/12/2011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642A8-97A2-42E3-8831-E010783B82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29B67-9EF7-403D-B96F-5BA2A8DDC0DC}" type="datetimeFigureOut">
              <a:rPr lang="es-ES" smtClean="0"/>
              <a:pPr/>
              <a:t>10/12/2011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642A8-97A2-42E3-8831-E010783B82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29B67-9EF7-403D-B96F-5BA2A8DDC0DC}" type="datetimeFigureOut">
              <a:rPr lang="es-ES" smtClean="0"/>
              <a:pPr/>
              <a:t>10/12/2011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642A8-97A2-42E3-8831-E010783B82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29B67-9EF7-403D-B96F-5BA2A8DDC0DC}" type="datetimeFigureOut">
              <a:rPr lang="es-ES" smtClean="0"/>
              <a:pPr/>
              <a:t>10/12/2011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642A8-97A2-42E3-8831-E010783B82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29B67-9EF7-403D-B96F-5BA2A8DDC0DC}" type="datetimeFigureOut">
              <a:rPr lang="es-ES" smtClean="0"/>
              <a:pPr/>
              <a:t>10/12/2011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642A8-97A2-42E3-8831-E010783B82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29B67-9EF7-403D-B96F-5BA2A8DDC0DC}" type="datetimeFigureOut">
              <a:rPr lang="es-ES" smtClean="0"/>
              <a:pPr/>
              <a:t>10/12/2011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642A8-97A2-42E3-8831-E010783B82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29B67-9EF7-403D-B96F-5BA2A8DDC0DC}" type="datetimeFigureOut">
              <a:rPr lang="es-ES" smtClean="0"/>
              <a:pPr/>
              <a:t>10/12/2011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642A8-97A2-42E3-8831-E010783B82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29B67-9EF7-403D-B96F-5BA2A8DDC0DC}" type="datetimeFigureOut">
              <a:rPr lang="es-ES" smtClean="0"/>
              <a:pPr/>
              <a:t>10/12/2011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642A8-97A2-42E3-8831-E010783B82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29B67-9EF7-403D-B96F-5BA2A8DDC0DC}" type="datetimeFigureOut">
              <a:rPr lang="es-ES" smtClean="0"/>
              <a:pPr/>
              <a:t>10/12/2011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642A8-97A2-42E3-8831-E010783B82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HP\Pictures\SALU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>
                <a:solidFill>
                  <a:schemeClr val="bg1"/>
                </a:solidFill>
              </a:rPr>
              <a:t>PREGUNTAS PROBLEMATIZADORAS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42928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s-CO" b="1" dirty="0" smtClean="0"/>
              <a:t> </a:t>
            </a:r>
            <a:endParaRPr lang="es-ES" dirty="0" smtClean="0"/>
          </a:p>
          <a:p>
            <a:pPr>
              <a:buNone/>
            </a:pPr>
            <a:r>
              <a:rPr lang="es-CO" sz="8000" b="1" dirty="0" smtClean="0">
                <a:solidFill>
                  <a:schemeClr val="bg1"/>
                </a:solidFill>
              </a:rPr>
              <a:t>ÁMBITO</a:t>
            </a:r>
            <a:endParaRPr lang="es-ES" sz="80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CO" sz="8000" b="1" dirty="0" smtClean="0">
                <a:solidFill>
                  <a:schemeClr val="bg1"/>
                </a:solidFill>
              </a:rPr>
              <a:t>SALUD</a:t>
            </a:r>
            <a:endParaRPr lang="es-ES" sz="80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CO" sz="8000" b="1" dirty="0" smtClean="0">
                <a:solidFill>
                  <a:schemeClr val="bg1"/>
                </a:solidFill>
              </a:rPr>
              <a:t> </a:t>
            </a:r>
            <a:endParaRPr lang="es-ES" sz="80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CO" sz="8000" b="1" dirty="0" smtClean="0">
                <a:solidFill>
                  <a:schemeClr val="bg1"/>
                </a:solidFill>
              </a:rPr>
              <a:t>DESCRIPCIÓN </a:t>
            </a:r>
            <a:r>
              <a:rPr lang="es-CO" sz="8000" b="1" dirty="0" smtClean="0">
                <a:solidFill>
                  <a:schemeClr val="bg1"/>
                </a:solidFill>
              </a:rPr>
              <a:t>DE ACTIVIDADES</a:t>
            </a:r>
            <a:endParaRPr lang="es-ES" sz="80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s-CO" sz="48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CO" sz="5600" b="1" dirty="0" smtClean="0">
                <a:solidFill>
                  <a:schemeClr val="bg1"/>
                </a:solidFill>
              </a:rPr>
              <a:t>ENCUESTA</a:t>
            </a:r>
            <a:endParaRPr lang="es-ES" sz="56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sz="5600" b="1" dirty="0" smtClean="0">
                <a:solidFill>
                  <a:schemeClr val="bg1"/>
                </a:solidFill>
              </a:rPr>
              <a:t>	Se </a:t>
            </a:r>
            <a:r>
              <a:rPr lang="es-ES" sz="5600" b="1" dirty="0" smtClean="0">
                <a:solidFill>
                  <a:schemeClr val="bg1"/>
                </a:solidFill>
              </a:rPr>
              <a:t>realizaron 30 encuestas a diferentes personas de diferentes edades para que calificaran el servicio de salud que reciben  las opciones entre la </a:t>
            </a:r>
            <a:r>
              <a:rPr lang="es-ES" sz="5600" b="1" dirty="0" smtClean="0">
                <a:solidFill>
                  <a:schemeClr val="bg1"/>
                </a:solidFill>
              </a:rPr>
              <a:t>encuetas era </a:t>
            </a:r>
            <a:r>
              <a:rPr lang="es-ES" sz="5600" b="1" dirty="0" smtClean="0">
                <a:solidFill>
                  <a:schemeClr val="bg1"/>
                </a:solidFill>
              </a:rPr>
              <a:t>de: excelente, bueno, aceptable,  malo, pésimo.</a:t>
            </a:r>
          </a:p>
          <a:p>
            <a:endParaRPr lang="es-ES" sz="56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CO" sz="5600" b="1" dirty="0" smtClean="0">
                <a:solidFill>
                  <a:schemeClr val="bg1"/>
                </a:solidFill>
              </a:rPr>
              <a:t>ENTREVISTA</a:t>
            </a:r>
            <a:endParaRPr lang="es-ES" sz="56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sz="5600" b="1" dirty="0" smtClean="0">
                <a:solidFill>
                  <a:schemeClr val="bg1"/>
                </a:solidFill>
              </a:rPr>
              <a:t>Se realizaron 30 entrevistas a diferentes personas de diferentes edades de cómo se puede hacerle vigilancia a la entidad de salud </a:t>
            </a:r>
          </a:p>
          <a:p>
            <a:pPr>
              <a:buNone/>
            </a:pPr>
            <a:endParaRPr lang="es-ES" sz="56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CO" sz="5600" b="1" dirty="0" smtClean="0">
                <a:solidFill>
                  <a:schemeClr val="bg1"/>
                </a:solidFill>
              </a:rPr>
              <a:t>ENCUESTA</a:t>
            </a:r>
            <a:endParaRPr lang="es-ES" sz="56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CO" sz="5600" b="1" dirty="0" smtClean="0">
                <a:solidFill>
                  <a:schemeClr val="bg1"/>
                </a:solidFill>
              </a:rPr>
              <a:t> </a:t>
            </a:r>
            <a:r>
              <a:rPr lang="es-ES" sz="5600" b="1" dirty="0" smtClean="0">
                <a:solidFill>
                  <a:schemeClr val="bg1"/>
                </a:solidFill>
              </a:rPr>
              <a:t>Se </a:t>
            </a:r>
            <a:r>
              <a:rPr lang="es-ES" sz="5600" b="1" dirty="0" smtClean="0">
                <a:solidFill>
                  <a:schemeClr val="bg1"/>
                </a:solidFill>
              </a:rPr>
              <a:t>realizaron 30 encuestas a diferentes personas de diferentes edades para que respondieran qué seguimiento debe hacer la contraloría</a:t>
            </a:r>
          </a:p>
          <a:p>
            <a:pPr>
              <a:buNone/>
            </a:pPr>
            <a:r>
              <a:rPr lang="es-ES" sz="5600" b="1" dirty="0" smtClean="0">
                <a:solidFill>
                  <a:schemeClr val="bg1"/>
                </a:solidFill>
              </a:rPr>
              <a:t>	</a:t>
            </a:r>
            <a:endParaRPr lang="es-ES" sz="56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CO" sz="5600" b="1" dirty="0" smtClean="0">
                <a:solidFill>
                  <a:schemeClr val="bg1"/>
                </a:solidFill>
              </a:rPr>
              <a:t>ENTREVISTA </a:t>
            </a:r>
          </a:p>
          <a:p>
            <a:pPr>
              <a:buNone/>
            </a:pPr>
            <a:r>
              <a:rPr lang="es-ES" sz="5600" b="1" dirty="0" smtClean="0">
                <a:solidFill>
                  <a:schemeClr val="bg1"/>
                </a:solidFill>
              </a:rPr>
              <a:t>Se </a:t>
            </a:r>
            <a:r>
              <a:rPr lang="es-ES" sz="5600" b="1" dirty="0" smtClean="0">
                <a:solidFill>
                  <a:schemeClr val="bg1"/>
                </a:solidFill>
              </a:rPr>
              <a:t>realizaron 30 entrevistas a diferentes personas de diferentes edades qué se debe hacer con los informes de gestión del servicio de </a:t>
            </a:r>
            <a:r>
              <a:rPr lang="es-ES" sz="5600" b="1" dirty="0" smtClean="0">
                <a:solidFill>
                  <a:schemeClr val="bg1"/>
                </a:solidFill>
              </a:rPr>
              <a:t>salud</a:t>
            </a:r>
          </a:p>
          <a:p>
            <a:pPr>
              <a:buNone/>
            </a:pPr>
            <a:r>
              <a:rPr lang="es-ES" sz="5600" b="1" dirty="0" smtClean="0">
                <a:solidFill>
                  <a:schemeClr val="bg1"/>
                </a:solidFill>
              </a:rPr>
              <a:t>	</a:t>
            </a:r>
            <a:endParaRPr lang="es-ES" sz="56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CO" sz="5600" b="1" dirty="0" smtClean="0">
                <a:solidFill>
                  <a:schemeClr val="bg1"/>
                </a:solidFill>
              </a:rPr>
              <a:t>ENCUESTA</a:t>
            </a:r>
            <a:endParaRPr lang="es-ES" sz="56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ES" sz="5600" b="1" dirty="0" smtClean="0">
                <a:solidFill>
                  <a:schemeClr val="bg1"/>
                </a:solidFill>
              </a:rPr>
              <a:t>Se realizaron 30 encuestas a diferentes personas de diferentes edades para que responda qué debe hacer el alcalde.</a:t>
            </a:r>
          </a:p>
          <a:p>
            <a:pPr>
              <a:buNone/>
            </a:pPr>
            <a:r>
              <a:rPr lang="es-ES" sz="5600" b="1" dirty="0" smtClean="0">
                <a:solidFill>
                  <a:schemeClr val="bg1"/>
                </a:solidFill>
              </a:rPr>
              <a:t>	</a:t>
            </a:r>
            <a:endParaRPr lang="es-ES" sz="5600" b="1" dirty="0" smtClean="0">
              <a:solidFill>
                <a:schemeClr val="bg1"/>
              </a:solidFill>
            </a:endParaRPr>
          </a:p>
          <a:p>
            <a:endParaRPr lang="es-ES" sz="4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Pictures\salud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RESULTADOS</a:t>
            </a:r>
            <a:endParaRPr lang="es-ES" b="1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5643578"/>
          </a:xfrm>
        </p:spPr>
        <p:txBody>
          <a:bodyPr>
            <a:noAutofit/>
          </a:bodyPr>
          <a:lstStyle/>
          <a:p>
            <a:pPr algn="just"/>
            <a:r>
              <a:rPr lang="es-CO" sz="2000" b="1" dirty="0" smtClean="0"/>
              <a:t>El 100% de los encuestados coincidieron en </a:t>
            </a:r>
            <a:r>
              <a:rPr lang="es-CO" sz="2000" b="1" dirty="0" smtClean="0"/>
              <a:t>calificar el servicio de salud como </a:t>
            </a:r>
            <a:r>
              <a:rPr lang="es-CO" sz="2000" b="1" dirty="0" smtClean="0"/>
              <a:t>malo</a:t>
            </a:r>
            <a:r>
              <a:rPr lang="es-CO" sz="2000" b="1" dirty="0" smtClean="0"/>
              <a:t>.</a:t>
            </a:r>
            <a:endParaRPr lang="es-ES" sz="2000" b="1" dirty="0" smtClean="0"/>
          </a:p>
          <a:p>
            <a:pPr algn="just">
              <a:buNone/>
            </a:pPr>
            <a:endParaRPr lang="es-ES" sz="2000" b="1" dirty="0" smtClean="0"/>
          </a:p>
          <a:p>
            <a:pPr algn="just"/>
            <a:r>
              <a:rPr lang="es-ES" sz="2000" b="1" dirty="0" smtClean="0"/>
              <a:t>Crear un ente regulador de los servicios de salud en Toca.</a:t>
            </a:r>
          </a:p>
          <a:p>
            <a:pPr algn="just">
              <a:buNone/>
            </a:pPr>
            <a:endParaRPr lang="es-ES" sz="2000" b="1" dirty="0" smtClean="0"/>
          </a:p>
          <a:p>
            <a:pPr algn="just"/>
            <a:r>
              <a:rPr lang="es-ES" sz="2000" b="1" dirty="0" smtClean="0"/>
              <a:t>La contraloría debe asumir un compromiso social en donde se esfuerce por la realización de una exhaustiva investigación acerca de los dineros destinados a la salud en el municipio</a:t>
            </a:r>
          </a:p>
          <a:p>
            <a:pPr algn="just">
              <a:buNone/>
            </a:pPr>
            <a:endParaRPr lang="es-ES" sz="2000" b="1" dirty="0" smtClean="0"/>
          </a:p>
          <a:p>
            <a:pPr algn="just"/>
            <a:r>
              <a:rPr lang="es-ES" sz="2000" b="1" dirty="0" smtClean="0"/>
              <a:t>Analizar las dificultades que se presentan en el sector de salud en Toca, </a:t>
            </a:r>
            <a:r>
              <a:rPr lang="es-ES" sz="2000" b="1" dirty="0" smtClean="0"/>
              <a:t>para </a:t>
            </a:r>
            <a:r>
              <a:rPr lang="es-ES" sz="2000" b="1" dirty="0" smtClean="0"/>
              <a:t>identificar los mecanismos y procesos idóneos que permitan construir indicadores de salud confiables en el municipio. </a:t>
            </a:r>
          </a:p>
          <a:p>
            <a:pPr algn="just">
              <a:buNone/>
            </a:pPr>
            <a:endParaRPr lang="es-ES" sz="2000" b="1" dirty="0" smtClean="0"/>
          </a:p>
          <a:p>
            <a:pPr algn="just"/>
            <a:r>
              <a:rPr lang="es-ES" sz="2000" b="1" dirty="0" smtClean="0"/>
              <a:t>Contribuir al mejoramiento del sistema de información de salud en Toca para visualizar más fácilmente las acciones público-privadas encaminadas a mejorar la salud del municipio y para usar eficientemente los recursos humanos y económicos del </a:t>
            </a:r>
            <a:r>
              <a:rPr lang="es-ES" sz="2000" b="1" dirty="0" smtClean="0"/>
              <a:t>municipio</a:t>
            </a:r>
            <a:endParaRPr lang="es-ES" sz="2000" b="1" dirty="0" smtClean="0"/>
          </a:p>
          <a:p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128</Words>
  <Application>Microsoft Office PowerPoint</Application>
  <PresentationFormat>Presentación en pantalla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PREGUNTAS PROBLEMATIZADORAS</vt:lpstr>
      <vt:lpstr>RESULTADOS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PREGUNTAS PROBLEMATIZADORAS</dc:title>
  <dc:creator>NATALIA</dc:creator>
  <cp:lastModifiedBy>HP</cp:lastModifiedBy>
  <cp:revision>15</cp:revision>
  <dcterms:created xsi:type="dcterms:W3CDTF">2011-12-04T16:31:17Z</dcterms:created>
  <dcterms:modified xsi:type="dcterms:W3CDTF">2011-12-10T10:00:11Z</dcterms:modified>
</cp:coreProperties>
</file>