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79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4A998-8E50-4628-813C-F66D8A742B36}" type="datetimeFigureOut">
              <a:rPr lang="es-PA" smtClean="0"/>
              <a:pPr/>
              <a:t>12/03/2011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EC13-D653-4879-896B-717BA1CCF3F0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EC13-D653-4879-896B-717BA1CCF3F0}" type="slidenum">
              <a:rPr lang="es-PA" smtClean="0"/>
              <a:pPr/>
              <a:t>1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76600"/>
            <a:ext cx="9144000" cy="552450"/>
          </a:xfrm>
        </p:spPr>
        <p:txBody>
          <a:bodyPr/>
          <a:lstStyle>
            <a:lvl1pPr algn="ctr">
              <a:defRPr sz="4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381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50401F3D-F5D7-452B-B0C6-3C7FBA7FD369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11271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49770"/>
            <a:ext cx="1428760" cy="1758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DB5DA-89C5-4F1E-B0A2-413AA93A95E0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7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810250" y="0"/>
            <a:ext cx="180975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527685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27396-4338-4140-9ED6-0EA346702C1A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7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3543300" cy="563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76700" y="914400"/>
            <a:ext cx="3543300" cy="5638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9738566-F4B2-48B6-9FBE-719A81F28844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8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C2EFD-4B68-4A61-8F32-97DB42E97AA9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7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D7E34-189E-490F-9D78-977CFAED91F2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7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5433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76700" y="914400"/>
            <a:ext cx="35433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A251F-9840-4975-AFB2-248E7C8513AC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8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07738-7FE3-40D8-8C44-467C4A099D5D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10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FE312-2BB2-4BC4-939F-7951BE3E92AC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6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AC01-35D8-4F20-9DC6-AC2569D50975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5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2CED-EE0D-40A5-8318-A7139713105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51667-8F45-4D75-81B8-A37A0300D138}" type="slidenum">
              <a:rPr lang="en-US"/>
              <a:pPr/>
              <a:t>‹Nº›</a:t>
            </a:fld>
            <a:endParaRPr lang="en-US"/>
          </a:p>
        </p:txBody>
      </p:sp>
      <p:pic>
        <p:nvPicPr>
          <p:cNvPr id="8" name="Picture 7" descr="C:\Documents and Settings\Administrador\Mis documentos\Mis imágenes\nuevo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482" y="71415"/>
            <a:ext cx="1071570" cy="1318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097BF051-EBA8-42B2-8766-D69CDA0D476B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908720"/>
            <a:ext cx="8208962" cy="3591850"/>
          </a:xfrm>
        </p:spPr>
        <p:txBody>
          <a:bodyPr/>
          <a:lstStyle/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POSGRADO Y MAESTRIA EN DOCENCIA SUPERIOR</a:t>
            </a:r>
          </a:p>
          <a:p>
            <a:endParaRPr lang="es-ES_tradnl" b="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DISEÑO </a:t>
            </a:r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CURRICULAR A NIVEL SUPERIOR</a:t>
            </a:r>
            <a:endParaRPr lang="es-ES_tradnl" b="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MICROCLASE</a:t>
            </a:r>
          </a:p>
          <a:p>
            <a:endParaRPr lang="es-ES_tradnl" b="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REGIONES GEOGRÁFICAS DE PANAMÁ</a:t>
            </a: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PREPARADO POR:</a:t>
            </a: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LELY LEZCANO DE CABALLERO</a:t>
            </a:r>
          </a:p>
          <a:p>
            <a:endParaRPr lang="es-ES_tradnl" b="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FACILITADORA:</a:t>
            </a: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Mgter. DORA </a:t>
            </a:r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FUENTES</a:t>
            </a:r>
          </a:p>
          <a:p>
            <a:r>
              <a:rPr lang="es-ES_tradnl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DE DICIEMBRE DE 2011</a:t>
            </a:r>
          </a:p>
          <a:p>
            <a:endParaRPr lang="es-ES_tradnl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87425" y="188640"/>
            <a:ext cx="7185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UNIVERSIDAD TECNOLÓGICA OTEIMA </a:t>
            </a:r>
            <a:endParaRPr lang="es-ES_tradn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5013176"/>
            <a:ext cx="2232247" cy="1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216024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548680"/>
            <a:ext cx="7239000" cy="1512168"/>
          </a:xfrm>
        </p:spPr>
        <p:txBody>
          <a:bodyPr/>
          <a:lstStyle/>
          <a:p>
            <a:r>
              <a:rPr lang="es-ES" dirty="0" smtClean="0"/>
              <a:t>OBJETIVO DE LA CLASE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2708920"/>
            <a:ext cx="6711280" cy="2160240"/>
          </a:xfrm>
        </p:spPr>
        <p:txBody>
          <a:bodyPr/>
          <a:lstStyle/>
          <a:p>
            <a:pPr algn="just"/>
            <a:r>
              <a:rPr lang="es-ES" sz="3200" b="0" dirty="0" smtClean="0"/>
              <a:t>Reconocer la importancia de los aspectos geográficos de la posición de Panamá.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"/>
            <a:ext cx="161967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132856"/>
            <a:ext cx="1619671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293096"/>
            <a:ext cx="16196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2420888"/>
          </a:xfrm>
        </p:spPr>
        <p:txBody>
          <a:bodyPr/>
          <a:lstStyle/>
          <a:p>
            <a:pPr algn="ctr"/>
            <a:r>
              <a:rPr lang="es-MX" u="sng" dirty="0" smtClean="0">
                <a:effectLst/>
              </a:rPr>
              <a:t>REGIONES GEOGRÁFICAS DE PANAMÁ</a:t>
            </a:r>
            <a:endParaRPr lang="es-PA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48880"/>
            <a:ext cx="7239000" cy="3509012"/>
          </a:xfrm>
        </p:spPr>
        <p:txBody>
          <a:bodyPr/>
          <a:lstStyle/>
          <a:p>
            <a:pPr marL="0" indent="0" algn="just"/>
            <a:r>
              <a:rPr lang="es-ES_tradnl" sz="1800" b="0" dirty="0" smtClean="0">
                <a:effectLst/>
                <a:latin typeface="Times New Roman" pitchFamily="18" charset="0"/>
                <a:cs typeface="Times New Roman" pitchFamily="18" charset="0"/>
              </a:rPr>
              <a:t>El Ministerio de Economía y Finanzas de Panamá, en 1973 dividió al país en cuatro regiones económicas tomando en cuenta las actividades productivas que realizan los habitantes. Estas fueron la Región Oriental, Metropolitana, Central y Occidental; recientemente  se agregó la Región Interoceánica por la incorporación del Canal, luego de su reversión, el 31 de Diciembre de 1999.</a:t>
            </a:r>
            <a:endParaRPr lang="es-ES_tradnl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65527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204865"/>
            <a:ext cx="1475656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509120"/>
            <a:ext cx="147565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548680"/>
            <a:ext cx="6063208" cy="1440160"/>
          </a:xfrm>
        </p:spPr>
        <p:txBody>
          <a:bodyPr/>
          <a:lstStyle/>
          <a:p>
            <a:pPr algn="ctr"/>
            <a:r>
              <a:rPr lang="es-PA" dirty="0" smtClean="0"/>
              <a:t>CLASIFICACIÓN DE LAS REGIONES GEOGRÁFICAS DE PANAMÁ </a:t>
            </a:r>
            <a:endParaRPr lang="es-P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84784"/>
            <a:ext cx="7647384" cy="496855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s-MX" sz="2000" dirty="0" smtClean="0"/>
          </a:p>
          <a:p>
            <a:pPr marL="0" indent="0">
              <a:lnSpc>
                <a:spcPct val="90000"/>
              </a:lnSpc>
            </a:pPr>
            <a:endParaRPr lang="es-MX" sz="2000" dirty="0" smtClean="0"/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/>
              <a:t>Región Oriental</a:t>
            </a:r>
          </a:p>
          <a:p>
            <a:pPr marL="0" indent="0">
              <a:lnSpc>
                <a:spcPct val="90000"/>
              </a:lnSpc>
            </a:pPr>
            <a:r>
              <a:rPr lang="es-MX" sz="2000" b="0" dirty="0" smtClean="0"/>
              <a:t>Darién, Emberá-Wounaam, Wargandí, Kuna Yala y Madugandí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b="0" dirty="0" smtClean="0"/>
              <a:t> </a:t>
            </a:r>
            <a:r>
              <a:rPr lang="es-MX" sz="2000" dirty="0" smtClean="0"/>
              <a:t>Región Metropolitana</a:t>
            </a:r>
          </a:p>
          <a:p>
            <a:pPr marL="0" indent="0">
              <a:lnSpc>
                <a:spcPct val="90000"/>
              </a:lnSpc>
            </a:pPr>
            <a:r>
              <a:rPr lang="es-MX" sz="2000" b="0" dirty="0" smtClean="0"/>
              <a:t>Panamá y Colón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b="0" dirty="0" smtClean="0"/>
              <a:t> </a:t>
            </a:r>
            <a:r>
              <a:rPr lang="es-MX" sz="2000" dirty="0" smtClean="0"/>
              <a:t>Región Interoceánica</a:t>
            </a:r>
          </a:p>
          <a:p>
            <a:pPr marL="0" indent="0">
              <a:lnSpc>
                <a:spcPct val="90000"/>
              </a:lnSpc>
            </a:pPr>
            <a:r>
              <a:rPr lang="es-MX" sz="2000" b="0" dirty="0" smtClean="0"/>
              <a:t> El Canal de Panamá, las áreas revertidas y la cuenca Hidrográfica del río Chagres, Gatún, Cirí Grande y Trinidad.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/>
              <a:t>Región Central</a:t>
            </a:r>
          </a:p>
          <a:p>
            <a:pPr marL="0" indent="0">
              <a:lnSpc>
                <a:spcPct val="90000"/>
              </a:lnSpc>
            </a:pPr>
            <a:r>
              <a:rPr lang="es-MX" sz="2000" b="0" dirty="0" smtClean="0"/>
              <a:t>Coclé, Herrera, Los Santos, Veraguas y parte de la comarca Ngöbe-Buglé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s-MX" sz="2000" dirty="0" smtClean="0"/>
              <a:t> Región Occidental</a:t>
            </a:r>
          </a:p>
          <a:p>
            <a:pPr marL="0" indent="0">
              <a:lnSpc>
                <a:spcPct val="90000"/>
              </a:lnSpc>
            </a:pPr>
            <a:r>
              <a:rPr lang="es-MX" sz="2000" b="0" dirty="0" smtClean="0"/>
              <a:t>Chiriquí, Bocas del Toro, y la Comarca Ngöbe-Buglé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s-MX" sz="2000" b="0" dirty="0" smtClean="0"/>
          </a:p>
          <a:p>
            <a:pPr marL="0" indent="0">
              <a:lnSpc>
                <a:spcPct val="90000"/>
              </a:lnSpc>
            </a:pPr>
            <a:endParaRPr lang="es-MX" sz="2000" b="0" dirty="0" smtClean="0"/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s-MX" sz="2800" b="0" dirty="0" smtClean="0"/>
          </a:p>
          <a:p>
            <a:pPr marL="0" indent="0">
              <a:lnSpc>
                <a:spcPct val="90000"/>
              </a:lnSpc>
            </a:pPr>
            <a:r>
              <a:rPr lang="es-MX" sz="2800" b="0" dirty="0" smtClean="0"/>
              <a:t>                                                                                             </a:t>
            </a:r>
            <a:endParaRPr lang="es-MX" sz="2800" b="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-171400"/>
            <a:ext cx="25557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785794"/>
          </a:xfrm>
        </p:spPr>
        <p:txBody>
          <a:bodyPr/>
          <a:lstStyle/>
          <a:p>
            <a:r>
              <a:rPr lang="es-ES_tradnl" dirty="0" smtClean="0">
                <a:effectLst/>
              </a:rPr>
              <a:t>MAPA POLÍTICO DE PANAMÁ</a:t>
            </a:r>
            <a:endParaRPr lang="es-ES_tradnl" dirty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7358114" cy="3929090"/>
          </a:xfrm>
        </p:spPr>
        <p:txBody>
          <a:bodyPr/>
          <a:lstStyle/>
          <a:p>
            <a:pPr marL="0" indent="0" algn="just"/>
            <a:endParaRPr lang="es-ES_tradnl" sz="28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4888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"/>
            <a:ext cx="1475656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941168"/>
            <a:ext cx="147565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356992"/>
            <a:ext cx="14756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484784"/>
            <a:ext cx="1475656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7" y="1274763"/>
            <a:ext cx="7286677" cy="4818533"/>
          </a:xfrm>
        </p:spPr>
        <p:txBody>
          <a:bodyPr/>
          <a:lstStyle/>
          <a:p>
            <a:pPr marL="0" indent="0" algn="just"/>
            <a:r>
              <a:rPr lang="es-MX" sz="2800" b="0" dirty="0"/>
              <a:t>Hubo momentos en nuestra vida </a:t>
            </a:r>
            <a:r>
              <a:rPr lang="es-MX" sz="2800" b="0" dirty="0" smtClean="0"/>
              <a:t>donde</a:t>
            </a:r>
            <a:endParaRPr lang="es-MX" sz="2800" b="0" dirty="0"/>
          </a:p>
          <a:p>
            <a:pPr algn="just"/>
            <a:endParaRPr lang="es-ES_tradnl" sz="2800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2276872"/>
            <a:ext cx="7286677" cy="36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r>
              <a:rPr kumimoji="0" lang="es-MX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Hubo momentos en nuestra vida donde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200000"/>
              <a:buFontTx/>
              <a:buNone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 rot="10800000" flipV="1">
            <a:off x="3995936" y="5834019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 dirty="0" smtClean="0">
                <a:solidFill>
                  <a:srgbClr val="FF0000"/>
                </a:solidFill>
              </a:rPr>
              <a:t>!</a:t>
            </a:r>
            <a:r>
              <a:rPr lang="es-ES_tradnl" sz="4400" b="1" dirty="0" smtClean="0">
                <a:solidFill>
                  <a:srgbClr val="FF0000"/>
                </a:solidFill>
              </a:rPr>
              <a:t>GRACIAS! </a:t>
            </a:r>
            <a:endParaRPr lang="es-E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lwood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illy_mi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burlwood</Template>
  <TotalTime>321</TotalTime>
  <Words>225</Words>
  <Application>Microsoft Office PowerPoint</Application>
  <PresentationFormat>Presentación en pantalla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burlwood</vt:lpstr>
      <vt:lpstr>Diapositiva 1</vt:lpstr>
      <vt:lpstr>OBJETIVO DE LA CLASE</vt:lpstr>
      <vt:lpstr>REGIONES GEOGRÁFICAS DE PANAMÁ</vt:lpstr>
      <vt:lpstr>CLASIFICACIÓN DE LAS REGIONES GEOGRÁFICAS DE PANAMÁ </vt:lpstr>
      <vt:lpstr>MAPA POLÍTICO DE PANAMÁ</vt:lpstr>
      <vt:lpstr>Diapositiva 6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Isauro Pitti</dc:creator>
  <cp:lastModifiedBy>CRISTHIAN</cp:lastModifiedBy>
  <cp:revision>38</cp:revision>
  <dcterms:created xsi:type="dcterms:W3CDTF">2010-06-04T21:07:30Z</dcterms:created>
  <dcterms:modified xsi:type="dcterms:W3CDTF">2011-12-04T04:46:10Z</dcterms:modified>
</cp:coreProperties>
</file>