
<file path=[Content_Types].xml><?xml version="1.0" encoding="utf-8"?>
<Types xmlns="http://schemas.openxmlformats.org/package/2006/content-types">
  <Default Extension="mp3" ContentType="audio/unknown"/>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7" r:id="rId3"/>
    <p:sldId id="258" r:id="rId4"/>
    <p:sldId id="259" r:id="rId5"/>
    <p:sldId id="261" r:id="rId6"/>
    <p:sldId id="263" r:id="rId7"/>
    <p:sldId id="262"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6" autoAdjust="0"/>
    <p:restoredTop sz="63471" autoAdjust="0"/>
  </p:normalViewPr>
  <p:slideViewPr>
    <p:cSldViewPr>
      <p:cViewPr varScale="1">
        <p:scale>
          <a:sx n="44" d="100"/>
          <a:sy n="44" d="100"/>
        </p:scale>
        <p:origin x="-370"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14CB45-8819-4F66-8C70-0DB91F9CA2C9}" type="datetimeFigureOut">
              <a:rPr lang="en-US" smtClean="0"/>
              <a:t>12/21/2011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44A57A-E2C6-41B2-B971-D91DD8BD7967}" type="slidenum">
              <a:rPr lang="en-US" smtClean="0"/>
              <a:t>‹#›</a:t>
            </a:fld>
            <a:endParaRPr lang="en-US"/>
          </a:p>
        </p:txBody>
      </p:sp>
    </p:spTree>
    <p:extLst>
      <p:ext uri="{BB962C8B-B14F-4D97-AF65-F5344CB8AC3E}">
        <p14:creationId xmlns:p14="http://schemas.microsoft.com/office/powerpoint/2010/main" val="37335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Narrator:</a:t>
            </a:r>
            <a:r>
              <a:rPr lang="en-US" baseline="0" dirty="0" smtClean="0"/>
              <a:t> Best Moments. Presented by Michael Chung. –CLICK</a:t>
            </a:r>
          </a:p>
          <a:p>
            <a:endParaRPr lang="en-US" baseline="0" dirty="0" smtClean="0"/>
          </a:p>
          <a:p>
            <a:r>
              <a:rPr lang="en-US" b="1" baseline="0" dirty="0" smtClean="0"/>
              <a:t>Audio:</a:t>
            </a:r>
            <a:r>
              <a:rPr lang="en-US" baseline="0" dirty="0" smtClean="0"/>
              <a:t> Olympic Fanfare… Beginning </a:t>
            </a:r>
          </a:p>
          <a:p>
            <a:endParaRPr lang="en-US" baseline="0" dirty="0" smtClean="0"/>
          </a:p>
          <a:p>
            <a:endParaRPr lang="en-US" baseline="0" dirty="0" smtClean="0"/>
          </a:p>
          <a:p>
            <a:r>
              <a:rPr lang="en-US" b="1" baseline="0" dirty="0" smtClean="0"/>
              <a:t>Transitions: </a:t>
            </a:r>
            <a:r>
              <a:rPr lang="en-US" b="0" baseline="0" dirty="0" smtClean="0"/>
              <a:t>Ripple: Duration: 1.5 s</a:t>
            </a:r>
            <a:endParaRPr lang="en-US" b="1" baseline="0" dirty="0" smtClean="0"/>
          </a:p>
          <a:p>
            <a:pPr marL="0" indent="0">
              <a:buFont typeface="+mj-lt"/>
              <a:buNone/>
            </a:pPr>
            <a:endParaRPr lang="en-US" baseline="0" dirty="0" smtClean="0"/>
          </a:p>
          <a:p>
            <a:r>
              <a:rPr lang="en-US" b="1" baseline="0" dirty="0" smtClean="0"/>
              <a:t>Animations: </a:t>
            </a:r>
          </a:p>
          <a:p>
            <a:r>
              <a:rPr lang="en-US" baseline="0" dirty="0" smtClean="0"/>
              <a:t>1. Play: Olympic Fanfare.mp3 </a:t>
            </a:r>
          </a:p>
          <a:p>
            <a:pPr marL="228600" indent="-228600">
              <a:buAutoNum type="arabicPeriod" startAt="2"/>
            </a:pPr>
            <a:r>
              <a:rPr lang="en-US" baseline="0" dirty="0" smtClean="0"/>
              <a:t>Entrance Effect: Flip: Title 3: Best Moments</a:t>
            </a:r>
          </a:p>
          <a:p>
            <a:pPr marL="228600" indent="-228600">
              <a:buAutoNum type="arabicPeriod" startAt="2"/>
            </a:pPr>
            <a:r>
              <a:rPr lang="en-US" baseline="0" dirty="0" smtClean="0"/>
              <a:t>Entrance Effect: Bounce: Presented by: Michael Chung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744A57A-E2C6-41B2-B971-D91DD8BD7967}" type="slidenum">
              <a:rPr lang="en-US" smtClean="0"/>
              <a:t>1</a:t>
            </a:fld>
            <a:endParaRPr lang="en-US"/>
          </a:p>
        </p:txBody>
      </p:sp>
    </p:spTree>
    <p:extLst>
      <p:ext uri="{BB962C8B-B14F-4D97-AF65-F5344CB8AC3E}">
        <p14:creationId xmlns:p14="http://schemas.microsoft.com/office/powerpoint/2010/main" val="3689772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Narrator:</a:t>
            </a:r>
            <a:r>
              <a:rPr lang="en-US" b="1" baseline="0" dirty="0" smtClean="0"/>
              <a:t> </a:t>
            </a:r>
            <a:r>
              <a:rPr lang="en-US" baseline="0" dirty="0" smtClean="0"/>
              <a:t>On a peaceful day at a small village in </a:t>
            </a:r>
            <a:r>
              <a:rPr lang="en-US" baseline="0" dirty="0" err="1" smtClean="0"/>
              <a:t>Binsfeld</a:t>
            </a:r>
            <a:r>
              <a:rPr lang="en-US" baseline="0" dirty="0" smtClean="0"/>
              <a:t>, Germany, everything was quiet and lonely.  It was a very rural-like area near the border of Luxembourg. Some houses, few shops and a small church was the only thing in the silent and sad neighborhood.  Nearly nothing seems to happen in the town. It was so boring that we decided to travel somewhere in Europe. –CLICK</a:t>
            </a:r>
          </a:p>
          <a:p>
            <a:endParaRPr lang="en-US" baseline="0" dirty="0" smtClean="0"/>
          </a:p>
          <a:p>
            <a:r>
              <a:rPr lang="en-US" b="1" baseline="0" dirty="0" smtClean="0"/>
              <a:t>Audio:</a:t>
            </a:r>
            <a:r>
              <a:rPr lang="en-US" b="0" baseline="0" dirty="0" smtClean="0"/>
              <a:t> Olympic Fanfare… Continuing</a:t>
            </a:r>
            <a:endParaRPr lang="en-US" b="1" baseline="0" dirty="0" smtClean="0"/>
          </a:p>
          <a:p>
            <a:endParaRPr lang="en-US" b="1" baseline="0" dirty="0" smtClean="0"/>
          </a:p>
          <a:p>
            <a:r>
              <a:rPr lang="en-US" b="1" dirty="0" smtClean="0"/>
              <a:t>Transitions:</a:t>
            </a:r>
            <a:r>
              <a:rPr lang="en-US" b="1" baseline="0" dirty="0" smtClean="0"/>
              <a:t> </a:t>
            </a:r>
            <a:r>
              <a:rPr lang="en-US" b="0" baseline="0" dirty="0" smtClean="0"/>
              <a:t>Switch: Duration: 2s</a:t>
            </a:r>
            <a:endParaRPr lang="en-US" b="1" baseline="0" dirty="0" smtClean="0"/>
          </a:p>
          <a:p>
            <a:endParaRPr lang="en-US" b="1" dirty="0" smtClean="0"/>
          </a:p>
          <a:p>
            <a:r>
              <a:rPr lang="en-US" b="1" dirty="0" smtClean="0"/>
              <a:t>Animations:</a:t>
            </a:r>
          </a:p>
          <a:p>
            <a:pPr marL="228600" indent="-228600">
              <a:buAutoNum type="arabicPeriod"/>
            </a:pPr>
            <a:r>
              <a:rPr lang="en-US" b="0" dirty="0" smtClean="0"/>
              <a:t>Entrance Effect: Zoom: Picture 2 </a:t>
            </a:r>
          </a:p>
          <a:p>
            <a:pPr marL="685800" lvl="1" indent="-228600">
              <a:buAutoNum type="arabicPeriod"/>
            </a:pPr>
            <a:r>
              <a:rPr lang="en-US" b="0" dirty="0" smtClean="0"/>
              <a:t>Emphasis Effect: Grow/Shrink: Picture 2</a:t>
            </a:r>
          </a:p>
          <a:p>
            <a:endParaRPr lang="en-US" b="0" dirty="0"/>
          </a:p>
        </p:txBody>
      </p:sp>
      <p:sp>
        <p:nvSpPr>
          <p:cNvPr id="4" name="Slide Number Placeholder 3"/>
          <p:cNvSpPr>
            <a:spLocks noGrp="1"/>
          </p:cNvSpPr>
          <p:nvPr>
            <p:ph type="sldNum" sz="quarter" idx="10"/>
          </p:nvPr>
        </p:nvSpPr>
        <p:spPr/>
        <p:txBody>
          <a:bodyPr/>
          <a:lstStyle/>
          <a:p>
            <a:fld id="{B744A57A-E2C6-41B2-B971-D91DD8BD7967}" type="slidenum">
              <a:rPr lang="en-US" smtClean="0"/>
              <a:t>2</a:t>
            </a:fld>
            <a:endParaRPr lang="en-US"/>
          </a:p>
        </p:txBody>
      </p:sp>
    </p:spTree>
    <p:extLst>
      <p:ext uri="{BB962C8B-B14F-4D97-AF65-F5344CB8AC3E}">
        <p14:creationId xmlns:p14="http://schemas.microsoft.com/office/powerpoint/2010/main" val="2388255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Narrator:</a:t>
            </a:r>
            <a:r>
              <a:rPr lang="en-US" dirty="0" smtClean="0"/>
              <a:t> But going to where?</a:t>
            </a:r>
            <a:r>
              <a:rPr lang="en-US" baseline="0" dirty="0" smtClean="0"/>
              <a:t> </a:t>
            </a:r>
            <a:r>
              <a:rPr lang="en-US" dirty="0" smtClean="0"/>
              <a:t>We</a:t>
            </a:r>
            <a:r>
              <a:rPr lang="en-US" baseline="0" dirty="0" smtClean="0"/>
              <a:t> planned for 1 week about where we are going.  We already been to Paris, London, Rome, Berlin, and lots of cities in Europe. My family thought…  what about somewhere toward nature instead of cities?  So, we have decided to go to –CLICK</a:t>
            </a:r>
          </a:p>
          <a:p>
            <a:endParaRPr lang="en-US" baseline="0" dirty="0" smtClean="0"/>
          </a:p>
          <a:p>
            <a:r>
              <a:rPr lang="en-US" b="1" baseline="0" dirty="0" smtClean="0"/>
              <a:t>Audio: </a:t>
            </a:r>
            <a:r>
              <a:rPr lang="en-US" b="0" baseline="0" dirty="0" smtClean="0"/>
              <a:t>Olympic Fanfare… Continuing</a:t>
            </a:r>
            <a:endParaRPr lang="en-US" b="1" baseline="0" dirty="0" smtClean="0"/>
          </a:p>
          <a:p>
            <a:endParaRPr lang="en-US" b="1" baseline="0" dirty="0" smtClean="0"/>
          </a:p>
          <a:p>
            <a:r>
              <a:rPr lang="en-US" b="1" baseline="0" dirty="0" smtClean="0"/>
              <a:t>Transitions: </a:t>
            </a:r>
            <a:r>
              <a:rPr lang="en-US" b="0" baseline="0" dirty="0" smtClean="0"/>
              <a:t>Flip: Duration: 1.2 s</a:t>
            </a:r>
          </a:p>
          <a:p>
            <a:endParaRPr lang="en-US" b="0" baseline="0" dirty="0" smtClean="0"/>
          </a:p>
          <a:p>
            <a:r>
              <a:rPr lang="en-US" b="1" baseline="0" dirty="0" smtClean="0"/>
              <a:t>Animations:</a:t>
            </a:r>
          </a:p>
          <a:p>
            <a:pPr marL="228600" indent="-228600">
              <a:buAutoNum type="arabicPeriod"/>
            </a:pPr>
            <a:r>
              <a:rPr lang="en-US" b="0" baseline="0" dirty="0" smtClean="0"/>
              <a:t>Entrance Effect: Bounce: Picture 2</a:t>
            </a:r>
          </a:p>
          <a:p>
            <a:pPr marL="685800" lvl="1" indent="-228600">
              <a:buAutoNum type="arabicPeriod"/>
            </a:pPr>
            <a:r>
              <a:rPr lang="en-US" b="0" baseline="0" dirty="0" smtClean="0"/>
              <a:t>Bounce: Rectangle 4</a:t>
            </a:r>
          </a:p>
          <a:p>
            <a:pPr marL="685800" lvl="1" indent="-228600">
              <a:buAutoNum type="arabicPeriod"/>
            </a:pPr>
            <a:r>
              <a:rPr lang="en-US" b="0" baseline="0" dirty="0" smtClean="0"/>
              <a:t>Bounce: Rectangle 3: GOING</a:t>
            </a:r>
          </a:p>
          <a:p>
            <a:r>
              <a:rPr lang="en-US" b="0" baseline="0" dirty="0" smtClean="0"/>
              <a:t>2.  Entrance Effect: Wipe: Right Arrow 7: to</a:t>
            </a:r>
          </a:p>
          <a:p>
            <a:r>
              <a:rPr lang="en-US" b="0" baseline="0" dirty="0" smtClean="0"/>
              <a:t>3.  Entrance Effect: Swivel: Title 1: ?????WHERE?????</a:t>
            </a:r>
          </a:p>
          <a:p>
            <a:endParaRPr lang="en-US" b="0" baseline="0" dirty="0" smtClean="0"/>
          </a:p>
        </p:txBody>
      </p:sp>
      <p:sp>
        <p:nvSpPr>
          <p:cNvPr id="4" name="Slide Number Placeholder 3"/>
          <p:cNvSpPr>
            <a:spLocks noGrp="1"/>
          </p:cNvSpPr>
          <p:nvPr>
            <p:ph type="sldNum" sz="quarter" idx="10"/>
          </p:nvPr>
        </p:nvSpPr>
        <p:spPr/>
        <p:txBody>
          <a:bodyPr/>
          <a:lstStyle/>
          <a:p>
            <a:fld id="{B744A57A-E2C6-41B2-B971-D91DD8BD7967}" type="slidenum">
              <a:rPr lang="en-US" smtClean="0"/>
              <a:t>3</a:t>
            </a:fld>
            <a:endParaRPr lang="en-US"/>
          </a:p>
        </p:txBody>
      </p:sp>
    </p:spTree>
    <p:extLst>
      <p:ext uri="{BB962C8B-B14F-4D97-AF65-F5344CB8AC3E}">
        <p14:creationId xmlns:p14="http://schemas.microsoft.com/office/powerpoint/2010/main" val="3377654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Narrator:</a:t>
            </a:r>
            <a:r>
              <a:rPr lang="en-US" b="0" baseline="0" dirty="0" smtClean="0"/>
              <a:t> Interlaken, Switzerland!! We rode our Odyssey and drove for 6 hours.  It took a really long time, but it was worth the trip!  When I got out of the car I saw this spectacular view. </a:t>
            </a:r>
          </a:p>
          <a:p>
            <a:endParaRPr lang="en-US" b="0" baseline="0" dirty="0" smtClean="0"/>
          </a:p>
          <a:p>
            <a:r>
              <a:rPr lang="en-US" b="1" baseline="0" dirty="0" smtClean="0"/>
              <a:t>Audio:</a:t>
            </a:r>
            <a:r>
              <a:rPr lang="en-US" b="0" baseline="0" dirty="0" smtClean="0"/>
              <a:t> Olympic Fanfare…Continuing</a:t>
            </a:r>
            <a:endParaRPr lang="en-US" b="1" baseline="0" dirty="0" smtClean="0"/>
          </a:p>
          <a:p>
            <a:endParaRPr lang="en-US" b="1" baseline="0" dirty="0" smtClean="0"/>
          </a:p>
          <a:p>
            <a:r>
              <a:rPr lang="en-US" b="1" baseline="0" dirty="0" smtClean="0"/>
              <a:t>Transitions: </a:t>
            </a:r>
            <a:r>
              <a:rPr lang="en-US" b="0" baseline="0" dirty="0" smtClean="0"/>
              <a:t>Gallery: Duration: 2.5s</a:t>
            </a:r>
            <a:endParaRPr lang="en-US" b="1" baseline="0" dirty="0" smtClean="0"/>
          </a:p>
          <a:p>
            <a:endParaRPr lang="en-US" b="1" baseline="0" dirty="0" smtClean="0"/>
          </a:p>
          <a:p>
            <a:r>
              <a:rPr lang="en-US" b="1" baseline="0" dirty="0" smtClean="0"/>
              <a:t>Animations:</a:t>
            </a:r>
            <a:r>
              <a:rPr lang="en-US" b="0" baseline="0" dirty="0" smtClean="0"/>
              <a:t> </a:t>
            </a:r>
          </a:p>
          <a:p>
            <a:r>
              <a:rPr lang="en-US" b="0" baseline="0" dirty="0" smtClean="0"/>
              <a:t>1.  Entrance Effect: Float: Picture 2</a:t>
            </a:r>
            <a:endParaRPr lang="en-US" b="1" dirty="0"/>
          </a:p>
        </p:txBody>
      </p:sp>
      <p:sp>
        <p:nvSpPr>
          <p:cNvPr id="4" name="Slide Number Placeholder 3"/>
          <p:cNvSpPr>
            <a:spLocks noGrp="1"/>
          </p:cNvSpPr>
          <p:nvPr>
            <p:ph type="sldNum" sz="quarter" idx="10"/>
          </p:nvPr>
        </p:nvSpPr>
        <p:spPr/>
        <p:txBody>
          <a:bodyPr/>
          <a:lstStyle/>
          <a:p>
            <a:fld id="{B744A57A-E2C6-41B2-B971-D91DD8BD7967}" type="slidenum">
              <a:rPr lang="en-US" smtClean="0"/>
              <a:t>4</a:t>
            </a:fld>
            <a:endParaRPr lang="en-US"/>
          </a:p>
        </p:txBody>
      </p:sp>
    </p:spTree>
    <p:extLst>
      <p:ext uri="{BB962C8B-B14F-4D97-AF65-F5344CB8AC3E}">
        <p14:creationId xmlns:p14="http://schemas.microsoft.com/office/powerpoint/2010/main" val="2677789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Narrator: </a:t>
            </a:r>
            <a:r>
              <a:rPr lang="en-US" b="0" dirty="0" smtClean="0"/>
              <a:t>The mountains stretch</a:t>
            </a:r>
            <a:r>
              <a:rPr lang="en-US" b="0" baseline="0" dirty="0" smtClean="0"/>
              <a:t> everywhere: the air is fresh to breathe and the trees cover everywhere.  It was the best and beautiful place I have ever been.  </a:t>
            </a:r>
            <a:endParaRPr lang="en-US" b="1" dirty="0" smtClean="0"/>
          </a:p>
          <a:p>
            <a:endParaRPr lang="en-US" b="1" dirty="0" smtClean="0"/>
          </a:p>
          <a:p>
            <a:r>
              <a:rPr lang="en-US" b="1" dirty="0" smtClean="0"/>
              <a:t>Audio: </a:t>
            </a:r>
            <a:r>
              <a:rPr lang="en-US" b="0" dirty="0" smtClean="0"/>
              <a:t>Olympic Fanfare…Continuing</a:t>
            </a:r>
            <a:endParaRPr lang="en-US" b="1" dirty="0" smtClean="0"/>
          </a:p>
          <a:p>
            <a:endParaRPr lang="en-US" b="1" dirty="0" smtClean="0"/>
          </a:p>
          <a:p>
            <a:r>
              <a:rPr lang="en-US" b="1" dirty="0" smtClean="0"/>
              <a:t>Transitions:</a:t>
            </a:r>
            <a:r>
              <a:rPr lang="en-US" b="1" baseline="0" dirty="0" smtClean="0"/>
              <a:t> </a:t>
            </a:r>
            <a:r>
              <a:rPr lang="en-US" b="0" baseline="0" dirty="0" smtClean="0"/>
              <a:t>Cube: Duration: 2s</a:t>
            </a:r>
            <a:endParaRPr lang="en-US" b="1" dirty="0" smtClean="0"/>
          </a:p>
          <a:p>
            <a:endParaRPr lang="en-US" b="1" dirty="0" smtClean="0"/>
          </a:p>
          <a:p>
            <a:r>
              <a:rPr lang="en-US" b="1" dirty="0" smtClean="0"/>
              <a:t>Animations:</a:t>
            </a:r>
            <a:r>
              <a:rPr lang="en-US" b="0" dirty="0" smtClean="0"/>
              <a:t> </a:t>
            </a:r>
          </a:p>
          <a:p>
            <a:r>
              <a:rPr lang="en-US" b="0" dirty="0" smtClean="0"/>
              <a:t>1.  Entrance</a:t>
            </a:r>
            <a:r>
              <a:rPr lang="en-US" b="0" baseline="0" dirty="0" smtClean="0"/>
              <a:t> Effect: Boomerang: Picture 2</a:t>
            </a:r>
            <a:endParaRPr lang="en-US" b="1" dirty="0"/>
          </a:p>
        </p:txBody>
      </p:sp>
      <p:sp>
        <p:nvSpPr>
          <p:cNvPr id="4" name="Slide Number Placeholder 3"/>
          <p:cNvSpPr>
            <a:spLocks noGrp="1"/>
          </p:cNvSpPr>
          <p:nvPr>
            <p:ph type="sldNum" sz="quarter" idx="10"/>
          </p:nvPr>
        </p:nvSpPr>
        <p:spPr/>
        <p:txBody>
          <a:bodyPr/>
          <a:lstStyle/>
          <a:p>
            <a:fld id="{B744A57A-E2C6-41B2-B971-D91DD8BD7967}" type="slidenum">
              <a:rPr lang="en-US" smtClean="0"/>
              <a:t>5</a:t>
            </a:fld>
            <a:endParaRPr lang="en-US"/>
          </a:p>
        </p:txBody>
      </p:sp>
    </p:spTree>
    <p:extLst>
      <p:ext uri="{BB962C8B-B14F-4D97-AF65-F5344CB8AC3E}">
        <p14:creationId xmlns:p14="http://schemas.microsoft.com/office/powerpoint/2010/main" val="502150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Narrator:</a:t>
            </a:r>
            <a:r>
              <a:rPr lang="en-US" b="1" baseline="0" dirty="0" smtClean="0"/>
              <a:t> </a:t>
            </a:r>
            <a:r>
              <a:rPr lang="en-US" dirty="0" smtClean="0"/>
              <a:t>The rivers and streams of Interlaken was clear as crystal</a:t>
            </a:r>
            <a:r>
              <a:rPr lang="en-US" baseline="0" dirty="0" smtClean="0"/>
              <a:t> and blue with rich minerals.  The rivers of cities like Paris and London are dirty like sewage.  </a:t>
            </a:r>
          </a:p>
          <a:p>
            <a:endParaRPr lang="en-US" baseline="0" dirty="0" smtClean="0"/>
          </a:p>
          <a:p>
            <a:r>
              <a:rPr lang="en-US" b="1" dirty="0" smtClean="0"/>
              <a:t>Audio:</a:t>
            </a:r>
            <a:r>
              <a:rPr lang="en-US" b="0" dirty="0" smtClean="0"/>
              <a:t> Olympic</a:t>
            </a:r>
            <a:r>
              <a:rPr lang="en-US" b="0" baseline="0" dirty="0" smtClean="0"/>
              <a:t> Fanfare…Continuing</a:t>
            </a:r>
            <a:endParaRPr lang="en-US" b="1" dirty="0" smtClean="0"/>
          </a:p>
          <a:p>
            <a:endParaRPr lang="en-US" b="1" dirty="0" smtClean="0"/>
          </a:p>
          <a:p>
            <a:r>
              <a:rPr lang="en-US" b="1" dirty="0" smtClean="0"/>
              <a:t>Transitions:</a:t>
            </a:r>
            <a:r>
              <a:rPr lang="en-US" b="1" baseline="0" dirty="0" smtClean="0"/>
              <a:t> </a:t>
            </a:r>
            <a:r>
              <a:rPr lang="en-US" b="0" baseline="0" dirty="0" smtClean="0"/>
              <a:t>Doors: Duration: 2 s</a:t>
            </a:r>
            <a:endParaRPr lang="en-US" b="1" dirty="0" smtClean="0"/>
          </a:p>
          <a:p>
            <a:endParaRPr lang="en-US" b="1" dirty="0" smtClean="0"/>
          </a:p>
          <a:p>
            <a:r>
              <a:rPr lang="en-US" b="1" dirty="0" smtClean="0"/>
              <a:t>Animations: </a:t>
            </a:r>
          </a:p>
          <a:p>
            <a:pPr marL="228600" indent="-228600">
              <a:buAutoNum type="arabicPeriod"/>
            </a:pPr>
            <a:r>
              <a:rPr lang="en-US" b="0" baseline="0" dirty="0" smtClean="0"/>
              <a:t>Entrance Effect: Spinner: Picture 2</a:t>
            </a:r>
          </a:p>
          <a:p>
            <a:pPr marL="228600" indent="-228600">
              <a:buAutoNum type="arabicPeriod"/>
            </a:pPr>
            <a:r>
              <a:rPr lang="en-US" b="0" baseline="0" dirty="0" smtClean="0"/>
              <a:t>Exit Effect: Circle: Picture 2</a:t>
            </a:r>
          </a:p>
          <a:p>
            <a:pPr marL="228600" indent="-228600">
              <a:buAutoNum type="arabicPeriod"/>
            </a:pPr>
            <a:r>
              <a:rPr lang="en-US" b="0" baseline="0" dirty="0" smtClean="0"/>
              <a:t>Entrance Effect: Circle: Picture 3</a:t>
            </a:r>
            <a:endParaRPr lang="en-US" b="0" dirty="0"/>
          </a:p>
        </p:txBody>
      </p:sp>
      <p:sp>
        <p:nvSpPr>
          <p:cNvPr id="4" name="Slide Number Placeholder 3"/>
          <p:cNvSpPr>
            <a:spLocks noGrp="1"/>
          </p:cNvSpPr>
          <p:nvPr>
            <p:ph type="sldNum" sz="quarter" idx="10"/>
          </p:nvPr>
        </p:nvSpPr>
        <p:spPr/>
        <p:txBody>
          <a:bodyPr/>
          <a:lstStyle/>
          <a:p>
            <a:fld id="{B744A57A-E2C6-41B2-B971-D91DD8BD7967}" type="slidenum">
              <a:rPr lang="en-US" smtClean="0"/>
              <a:t>6</a:t>
            </a:fld>
            <a:endParaRPr lang="en-US"/>
          </a:p>
        </p:txBody>
      </p:sp>
    </p:spTree>
    <p:extLst>
      <p:ext uri="{BB962C8B-B14F-4D97-AF65-F5344CB8AC3E}">
        <p14:creationId xmlns:p14="http://schemas.microsoft.com/office/powerpoint/2010/main" val="3789364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Narrator: </a:t>
            </a:r>
            <a:r>
              <a:rPr lang="en-US" b="0" dirty="0" smtClean="0"/>
              <a:t>After</a:t>
            </a:r>
            <a:r>
              <a:rPr lang="en-US" b="0" baseline="0" dirty="0" smtClean="0"/>
              <a:t> one week, we had to leave.  I desperately didn’t want to leave.  But, we have to.  I know that Switzerland is my favorite place in the world.  I wonder if Interlaken is still like how it was before.  I will visit someday… I will.</a:t>
            </a:r>
          </a:p>
          <a:p>
            <a:endParaRPr lang="en-US" b="0" baseline="0" dirty="0" smtClean="0"/>
          </a:p>
          <a:p>
            <a:pPr algn="l"/>
            <a:r>
              <a:rPr lang="en-US" b="1" baseline="0" dirty="0" smtClean="0"/>
              <a:t>Audio: </a:t>
            </a:r>
            <a:r>
              <a:rPr lang="en-US" b="0" baseline="0" dirty="0" smtClean="0"/>
              <a:t>Olympic Fanfare…Continuing</a:t>
            </a:r>
          </a:p>
          <a:p>
            <a:endParaRPr lang="en-US" b="0" baseline="0" dirty="0" smtClean="0"/>
          </a:p>
          <a:p>
            <a:r>
              <a:rPr lang="en-US" b="1" baseline="0" dirty="0" smtClean="0"/>
              <a:t>Transitions: </a:t>
            </a:r>
            <a:r>
              <a:rPr lang="en-US" b="0" baseline="0" dirty="0" smtClean="0"/>
              <a:t>Box: Duration: 2 s</a:t>
            </a:r>
          </a:p>
          <a:p>
            <a:endParaRPr lang="en-US" b="0" i="0" baseline="0" dirty="0" smtClean="0"/>
          </a:p>
          <a:p>
            <a:r>
              <a:rPr lang="en-US" b="1" baseline="0" dirty="0" smtClean="0"/>
              <a:t>Animations: </a:t>
            </a:r>
          </a:p>
          <a:p>
            <a:pPr marL="228600" indent="-228600">
              <a:buAutoNum type="arabicPeriod"/>
            </a:pPr>
            <a:r>
              <a:rPr lang="en-US" b="0" baseline="0" dirty="0" smtClean="0"/>
              <a:t>Entrance Effect: Wheel: Picture 3</a:t>
            </a:r>
          </a:p>
          <a:p>
            <a:pPr marL="228600" indent="-228600">
              <a:buAutoNum type="arabicPeriod"/>
            </a:pPr>
            <a:r>
              <a:rPr lang="en-US" b="0" baseline="0" dirty="0" smtClean="0"/>
              <a:t>Exit Effect: Shrink and Turn: Picture 3</a:t>
            </a:r>
          </a:p>
          <a:p>
            <a:pPr marL="228600" indent="-228600">
              <a:buAutoNum type="arabicPeriod"/>
            </a:pPr>
            <a:r>
              <a:rPr lang="en-US" b="0" baseline="0" dirty="0" smtClean="0"/>
              <a:t>Entrance Effect: Fade: Picture 5</a:t>
            </a:r>
          </a:p>
          <a:p>
            <a:pPr marL="0" indent="0">
              <a:buNone/>
            </a:pPr>
            <a:r>
              <a:rPr lang="en-US" b="0" baseline="0" dirty="0" smtClean="0"/>
              <a:t>         1.  Entrance Effect: Zoom Picture 4</a:t>
            </a:r>
          </a:p>
          <a:p>
            <a:pPr marL="0" indent="0">
              <a:buNone/>
            </a:pPr>
            <a:r>
              <a:rPr lang="en-US" b="0" dirty="0" smtClean="0"/>
              <a:t>4.  Entrance</a:t>
            </a:r>
            <a:r>
              <a:rPr lang="en-US" b="0" baseline="0" dirty="0" smtClean="0"/>
              <a:t> Effect: Fade: Picture 6</a:t>
            </a:r>
            <a:endParaRPr lang="en-US" b="0" dirty="0"/>
          </a:p>
        </p:txBody>
      </p:sp>
      <p:sp>
        <p:nvSpPr>
          <p:cNvPr id="4" name="Slide Number Placeholder 3"/>
          <p:cNvSpPr>
            <a:spLocks noGrp="1"/>
          </p:cNvSpPr>
          <p:nvPr>
            <p:ph type="sldNum" sz="quarter" idx="10"/>
          </p:nvPr>
        </p:nvSpPr>
        <p:spPr/>
        <p:txBody>
          <a:bodyPr/>
          <a:lstStyle/>
          <a:p>
            <a:fld id="{B744A57A-E2C6-41B2-B971-D91DD8BD7967}" type="slidenum">
              <a:rPr lang="en-US" smtClean="0"/>
              <a:t>7</a:t>
            </a:fld>
            <a:endParaRPr lang="en-US"/>
          </a:p>
        </p:txBody>
      </p:sp>
    </p:spTree>
    <p:extLst>
      <p:ext uri="{BB962C8B-B14F-4D97-AF65-F5344CB8AC3E}">
        <p14:creationId xmlns:p14="http://schemas.microsoft.com/office/powerpoint/2010/main" val="877927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5823EC-3491-42A3-A4D6-57693C215582}" type="datetimeFigureOut">
              <a:rPr lang="en-US" smtClean="0"/>
              <a:t>12/21/2011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53F04-5F34-4D3E-A1E5-9B0707A07D56}" type="slidenum">
              <a:rPr lang="en-US" smtClean="0"/>
              <a:t>‹#›</a:t>
            </a:fld>
            <a:endParaRPr lang="en-US"/>
          </a:p>
        </p:txBody>
      </p:sp>
    </p:spTree>
    <p:extLst>
      <p:ext uri="{BB962C8B-B14F-4D97-AF65-F5344CB8AC3E}">
        <p14:creationId xmlns:p14="http://schemas.microsoft.com/office/powerpoint/2010/main" val="2657620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5823EC-3491-42A3-A4D6-57693C215582}" type="datetimeFigureOut">
              <a:rPr lang="en-US" smtClean="0"/>
              <a:t>12/21/2011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53F04-5F34-4D3E-A1E5-9B0707A07D56}" type="slidenum">
              <a:rPr lang="en-US" smtClean="0"/>
              <a:t>‹#›</a:t>
            </a:fld>
            <a:endParaRPr lang="en-US"/>
          </a:p>
        </p:txBody>
      </p:sp>
    </p:spTree>
    <p:extLst>
      <p:ext uri="{BB962C8B-B14F-4D97-AF65-F5344CB8AC3E}">
        <p14:creationId xmlns:p14="http://schemas.microsoft.com/office/powerpoint/2010/main" val="2237323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5823EC-3491-42A3-A4D6-57693C215582}" type="datetimeFigureOut">
              <a:rPr lang="en-US" smtClean="0"/>
              <a:t>12/21/2011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53F04-5F34-4D3E-A1E5-9B0707A07D56}" type="slidenum">
              <a:rPr lang="en-US" smtClean="0"/>
              <a:t>‹#›</a:t>
            </a:fld>
            <a:endParaRPr lang="en-US"/>
          </a:p>
        </p:txBody>
      </p:sp>
    </p:spTree>
    <p:extLst>
      <p:ext uri="{BB962C8B-B14F-4D97-AF65-F5344CB8AC3E}">
        <p14:creationId xmlns:p14="http://schemas.microsoft.com/office/powerpoint/2010/main" val="3693330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5823EC-3491-42A3-A4D6-57693C215582}" type="datetimeFigureOut">
              <a:rPr lang="en-US" smtClean="0"/>
              <a:t>12/21/2011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53F04-5F34-4D3E-A1E5-9B0707A07D56}" type="slidenum">
              <a:rPr lang="en-US" smtClean="0"/>
              <a:t>‹#›</a:t>
            </a:fld>
            <a:endParaRPr lang="en-US"/>
          </a:p>
        </p:txBody>
      </p:sp>
    </p:spTree>
    <p:extLst>
      <p:ext uri="{BB962C8B-B14F-4D97-AF65-F5344CB8AC3E}">
        <p14:creationId xmlns:p14="http://schemas.microsoft.com/office/powerpoint/2010/main" val="980454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5823EC-3491-42A3-A4D6-57693C215582}" type="datetimeFigureOut">
              <a:rPr lang="en-US" smtClean="0"/>
              <a:t>12/21/2011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53F04-5F34-4D3E-A1E5-9B0707A07D56}" type="slidenum">
              <a:rPr lang="en-US" smtClean="0"/>
              <a:t>‹#›</a:t>
            </a:fld>
            <a:endParaRPr lang="en-US"/>
          </a:p>
        </p:txBody>
      </p:sp>
    </p:spTree>
    <p:extLst>
      <p:ext uri="{BB962C8B-B14F-4D97-AF65-F5344CB8AC3E}">
        <p14:creationId xmlns:p14="http://schemas.microsoft.com/office/powerpoint/2010/main" val="4014043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5823EC-3491-42A3-A4D6-57693C215582}" type="datetimeFigureOut">
              <a:rPr lang="en-US" smtClean="0"/>
              <a:t>12/21/2011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53F04-5F34-4D3E-A1E5-9B0707A07D56}" type="slidenum">
              <a:rPr lang="en-US" smtClean="0"/>
              <a:t>‹#›</a:t>
            </a:fld>
            <a:endParaRPr lang="en-US"/>
          </a:p>
        </p:txBody>
      </p:sp>
    </p:spTree>
    <p:extLst>
      <p:ext uri="{BB962C8B-B14F-4D97-AF65-F5344CB8AC3E}">
        <p14:creationId xmlns:p14="http://schemas.microsoft.com/office/powerpoint/2010/main" val="982011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5823EC-3491-42A3-A4D6-57693C215582}" type="datetimeFigureOut">
              <a:rPr lang="en-US" smtClean="0"/>
              <a:t>12/21/2011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053F04-5F34-4D3E-A1E5-9B0707A07D56}" type="slidenum">
              <a:rPr lang="en-US" smtClean="0"/>
              <a:t>‹#›</a:t>
            </a:fld>
            <a:endParaRPr lang="en-US"/>
          </a:p>
        </p:txBody>
      </p:sp>
    </p:spTree>
    <p:extLst>
      <p:ext uri="{BB962C8B-B14F-4D97-AF65-F5344CB8AC3E}">
        <p14:creationId xmlns:p14="http://schemas.microsoft.com/office/powerpoint/2010/main" val="891264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5823EC-3491-42A3-A4D6-57693C215582}" type="datetimeFigureOut">
              <a:rPr lang="en-US" smtClean="0"/>
              <a:t>12/21/2011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053F04-5F34-4D3E-A1E5-9B0707A07D56}" type="slidenum">
              <a:rPr lang="en-US" smtClean="0"/>
              <a:t>‹#›</a:t>
            </a:fld>
            <a:endParaRPr lang="en-US"/>
          </a:p>
        </p:txBody>
      </p:sp>
    </p:spTree>
    <p:extLst>
      <p:ext uri="{BB962C8B-B14F-4D97-AF65-F5344CB8AC3E}">
        <p14:creationId xmlns:p14="http://schemas.microsoft.com/office/powerpoint/2010/main" val="2067703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5823EC-3491-42A3-A4D6-57693C215582}" type="datetimeFigureOut">
              <a:rPr lang="en-US" smtClean="0"/>
              <a:t>12/21/2011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053F04-5F34-4D3E-A1E5-9B0707A07D56}" type="slidenum">
              <a:rPr lang="en-US" smtClean="0"/>
              <a:t>‹#›</a:t>
            </a:fld>
            <a:endParaRPr lang="en-US"/>
          </a:p>
        </p:txBody>
      </p:sp>
    </p:spTree>
    <p:extLst>
      <p:ext uri="{BB962C8B-B14F-4D97-AF65-F5344CB8AC3E}">
        <p14:creationId xmlns:p14="http://schemas.microsoft.com/office/powerpoint/2010/main" val="3454361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5823EC-3491-42A3-A4D6-57693C215582}" type="datetimeFigureOut">
              <a:rPr lang="en-US" smtClean="0"/>
              <a:t>12/21/2011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53F04-5F34-4D3E-A1E5-9B0707A07D56}" type="slidenum">
              <a:rPr lang="en-US" smtClean="0"/>
              <a:t>‹#›</a:t>
            </a:fld>
            <a:endParaRPr lang="en-US"/>
          </a:p>
        </p:txBody>
      </p:sp>
    </p:spTree>
    <p:extLst>
      <p:ext uri="{BB962C8B-B14F-4D97-AF65-F5344CB8AC3E}">
        <p14:creationId xmlns:p14="http://schemas.microsoft.com/office/powerpoint/2010/main" val="3566342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5823EC-3491-42A3-A4D6-57693C215582}" type="datetimeFigureOut">
              <a:rPr lang="en-US" smtClean="0"/>
              <a:t>12/21/2011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053F04-5F34-4D3E-A1E5-9B0707A07D56}" type="slidenum">
              <a:rPr lang="en-US" smtClean="0"/>
              <a:t>‹#›</a:t>
            </a:fld>
            <a:endParaRPr lang="en-US"/>
          </a:p>
        </p:txBody>
      </p:sp>
    </p:spTree>
    <p:extLst>
      <p:ext uri="{BB962C8B-B14F-4D97-AF65-F5344CB8AC3E}">
        <p14:creationId xmlns:p14="http://schemas.microsoft.com/office/powerpoint/2010/main" val="3431974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823EC-3491-42A3-A4D6-57693C215582}" type="datetimeFigureOut">
              <a:rPr lang="en-US" smtClean="0"/>
              <a:t>12/21/2011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053F04-5F34-4D3E-A1E5-9B0707A07D56}" type="slidenum">
              <a:rPr lang="en-US" smtClean="0"/>
              <a:t>‹#›</a:t>
            </a:fld>
            <a:endParaRPr lang="en-US"/>
          </a:p>
        </p:txBody>
      </p:sp>
    </p:spTree>
    <p:extLst>
      <p:ext uri="{BB962C8B-B14F-4D97-AF65-F5344CB8AC3E}">
        <p14:creationId xmlns:p14="http://schemas.microsoft.com/office/powerpoint/2010/main" val="2886861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wm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2130425"/>
            <a:ext cx="7772400" cy="1470025"/>
          </a:xfrm>
        </p:spPr>
        <p:txBody>
          <a:bodyPr>
            <a:noAutofit/>
          </a:bodyPr>
          <a:lstStyle/>
          <a:p>
            <a:r>
              <a:rPr lang="en-US" sz="9600" b="1" dirty="0" smtClean="0">
                <a:latin typeface="French Script MT" pitchFamily="66" charset="0"/>
              </a:rPr>
              <a:t>Best Moments</a:t>
            </a:r>
            <a:endParaRPr lang="en-US" sz="9600" b="1" dirty="0">
              <a:latin typeface="French Script MT" pitchFamily="66" charset="0"/>
            </a:endParaRPr>
          </a:p>
        </p:txBody>
      </p:sp>
      <p:sp>
        <p:nvSpPr>
          <p:cNvPr id="5" name="Subtitle 4"/>
          <p:cNvSpPr>
            <a:spLocks noGrp="1"/>
          </p:cNvSpPr>
          <p:nvPr>
            <p:ph type="subTitle" idx="1"/>
          </p:nvPr>
        </p:nvSpPr>
        <p:spPr>
          <a:xfrm>
            <a:off x="2209800" y="3886200"/>
            <a:ext cx="6400800" cy="1752600"/>
          </a:xfrm>
        </p:spPr>
        <p:txBody>
          <a:bodyPr>
            <a:normAutofit/>
          </a:bodyPr>
          <a:lstStyle/>
          <a:p>
            <a:r>
              <a:rPr lang="en-US" sz="5400" dirty="0" smtClean="0">
                <a:solidFill>
                  <a:schemeClr val="bg2">
                    <a:lumMod val="25000"/>
                  </a:schemeClr>
                </a:solidFill>
                <a:latin typeface="Bickham Script Pro Regular" pitchFamily="66" charset="0"/>
              </a:rPr>
              <a:t>Presented by: Michael</a:t>
            </a:r>
            <a:endParaRPr lang="en-US" sz="5400" dirty="0">
              <a:solidFill>
                <a:schemeClr val="bg2">
                  <a:lumMod val="25000"/>
                </a:schemeClr>
              </a:solidFill>
              <a:latin typeface="Bickham Script Pro Regular" pitchFamily="66" charset="0"/>
            </a:endParaRPr>
          </a:p>
        </p:txBody>
      </p:sp>
      <p:pic>
        <p:nvPicPr>
          <p:cNvPr id="7" name="Olympic Fanfare.mp3">
            <a:hlinkClick r:id="" action="ppaction://media"/>
          </p:cNvPr>
          <p:cNvPicPr>
            <a:picLocks noChangeAspect="1"/>
          </p:cNvPicPr>
          <p:nvPr>
            <a:audioFile r:link="rId2"/>
            <p:extLst>
              <p:ext uri="{DAA4B4D4-6D71-4841-9C94-3DE7FCFB9230}">
                <p14:media xmlns:p14="http://schemas.microsoft.com/office/powerpoint/2010/main" r:embed="rId1">
                  <p14:fade out="500"/>
                </p14:media>
              </p:ext>
            </p:extLst>
          </p:nvPr>
        </p:nvPicPr>
        <p:blipFill>
          <a:blip r:embed="rId7"/>
          <a:stretch>
            <a:fillRect/>
          </a:stretch>
        </p:blipFill>
        <p:spPr>
          <a:xfrm>
            <a:off x="7239000" y="5791200"/>
            <a:ext cx="609600" cy="609600"/>
          </a:xfrm>
          <a:prstGeom prst="rect">
            <a:avLst/>
          </a:prstGeom>
        </p:spPr>
      </p:pic>
      <p:pic>
        <p:nvPicPr>
          <p:cNvPr id="2" name="Slide 1.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438400" y="5426612"/>
            <a:ext cx="609600" cy="609600"/>
          </a:xfrm>
          <a:prstGeom prst="rect">
            <a:avLst/>
          </a:prstGeom>
        </p:spPr>
      </p:pic>
    </p:spTree>
    <p:extLst>
      <p:ext uri="{BB962C8B-B14F-4D97-AF65-F5344CB8AC3E}">
        <p14:creationId xmlns:p14="http://schemas.microsoft.com/office/powerpoint/2010/main" val="3328728869"/>
      </p:ext>
    </p:extLst>
  </p:cSld>
  <p:clrMapOvr>
    <a:masterClrMapping/>
  </p:clrMapOvr>
  <mc:AlternateContent xmlns:mc="http://schemas.openxmlformats.org/markup-compatibility/2006" xmlns:p14="http://schemas.microsoft.com/office/powerpoint/2010/main">
    <mc:Choice Requires="p14">
      <p:transition spd="slow" p14:dur="20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887" fill="hold"/>
                                        <p:tgtEl>
                                          <p:spTgt spid="2"/>
                                        </p:tgtEl>
                                      </p:cBhvr>
                                    </p:cmd>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by="(-#ppt_w*2)" calcmode="lin" valueType="num">
                                      <p:cBhvr rctx="PPT">
                                        <p:cTn id="12" dur="750" autoRev="1" fill="hold">
                                          <p:stCondLst>
                                            <p:cond delay="0"/>
                                          </p:stCondLst>
                                        </p:cTn>
                                        <p:tgtEl>
                                          <p:spTgt spid="4"/>
                                        </p:tgtEl>
                                        <p:attrNameLst>
                                          <p:attrName>ppt_w</p:attrName>
                                        </p:attrNameLst>
                                      </p:cBhvr>
                                    </p:anim>
                                    <p:anim by="(#ppt_w*0.50)" calcmode="lin" valueType="num">
                                      <p:cBhvr>
                                        <p:cTn id="13" dur="750" decel="50000" autoRev="1" fill="hold">
                                          <p:stCondLst>
                                            <p:cond delay="0"/>
                                          </p:stCondLst>
                                        </p:cTn>
                                        <p:tgtEl>
                                          <p:spTgt spid="4"/>
                                        </p:tgtEl>
                                        <p:attrNameLst>
                                          <p:attrName>ppt_x</p:attrName>
                                        </p:attrNameLst>
                                      </p:cBhvr>
                                    </p:anim>
                                    <p:anim from="(-#ppt_h/2)" to="(#ppt_y)" calcmode="lin" valueType="num">
                                      <p:cBhvr>
                                        <p:cTn id="14" dur="1500" fill="hold">
                                          <p:stCondLst>
                                            <p:cond delay="0"/>
                                          </p:stCondLst>
                                        </p:cTn>
                                        <p:tgtEl>
                                          <p:spTgt spid="4"/>
                                        </p:tgtEl>
                                        <p:attrNameLst>
                                          <p:attrName>ppt_y</p:attrName>
                                        </p:attrNameLst>
                                      </p:cBhvr>
                                    </p:anim>
                                    <p:animRot by="21600000">
                                      <p:cBhvr>
                                        <p:cTn id="15" dur="1500" fill="hold">
                                          <p:stCondLst>
                                            <p:cond delay="0"/>
                                          </p:stCondLst>
                                        </p:cTn>
                                        <p:tgtEl>
                                          <p:spTgt spid="4"/>
                                        </p:tgtEl>
                                        <p:attrNameLst>
                                          <p:attrName>r</p:attrName>
                                        </p:attrNameLst>
                                      </p:cBhvr>
                                    </p:animRot>
                                  </p:childTnLst>
                                </p:cTn>
                              </p:par>
                              <p:par>
                                <p:cTn id="16" presetID="26" presetClass="entr" presetSubtype="0"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80">
                                          <p:stCondLst>
                                            <p:cond delay="0"/>
                                          </p:stCondLst>
                                        </p:cTn>
                                        <p:tgtEl>
                                          <p:spTgt spid="5">
                                            <p:txEl>
                                              <p:pRg st="0" end="0"/>
                                            </p:txEl>
                                          </p:spTgt>
                                        </p:tgtEl>
                                      </p:cBhvr>
                                    </p:animEffect>
                                    <p:anim calcmode="lin" valueType="num">
                                      <p:cBhvr>
                                        <p:cTn id="19"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4" dur="26">
                                          <p:stCondLst>
                                            <p:cond delay="650"/>
                                          </p:stCondLst>
                                        </p:cTn>
                                        <p:tgtEl>
                                          <p:spTgt spid="5">
                                            <p:txEl>
                                              <p:pRg st="0" end="0"/>
                                            </p:txEl>
                                          </p:spTgt>
                                        </p:tgtEl>
                                      </p:cBhvr>
                                      <p:to x="100000" y="60000"/>
                                    </p:animScale>
                                    <p:animScale>
                                      <p:cBhvr>
                                        <p:cTn id="25" dur="166" decel="50000">
                                          <p:stCondLst>
                                            <p:cond delay="676"/>
                                          </p:stCondLst>
                                        </p:cTn>
                                        <p:tgtEl>
                                          <p:spTgt spid="5">
                                            <p:txEl>
                                              <p:pRg st="0" end="0"/>
                                            </p:txEl>
                                          </p:spTgt>
                                        </p:tgtEl>
                                      </p:cBhvr>
                                      <p:to x="100000" y="100000"/>
                                    </p:animScale>
                                    <p:animScale>
                                      <p:cBhvr>
                                        <p:cTn id="26" dur="26">
                                          <p:stCondLst>
                                            <p:cond delay="1312"/>
                                          </p:stCondLst>
                                        </p:cTn>
                                        <p:tgtEl>
                                          <p:spTgt spid="5">
                                            <p:txEl>
                                              <p:pRg st="0" end="0"/>
                                            </p:txEl>
                                          </p:spTgt>
                                        </p:tgtEl>
                                      </p:cBhvr>
                                      <p:to x="100000" y="80000"/>
                                    </p:animScale>
                                    <p:animScale>
                                      <p:cBhvr>
                                        <p:cTn id="27" dur="166" decel="50000">
                                          <p:stCondLst>
                                            <p:cond delay="1338"/>
                                          </p:stCondLst>
                                        </p:cTn>
                                        <p:tgtEl>
                                          <p:spTgt spid="5">
                                            <p:txEl>
                                              <p:pRg st="0" end="0"/>
                                            </p:txEl>
                                          </p:spTgt>
                                        </p:tgtEl>
                                      </p:cBhvr>
                                      <p:to x="100000" y="100000"/>
                                    </p:animScale>
                                    <p:animScale>
                                      <p:cBhvr>
                                        <p:cTn id="28" dur="26">
                                          <p:stCondLst>
                                            <p:cond delay="1642"/>
                                          </p:stCondLst>
                                        </p:cTn>
                                        <p:tgtEl>
                                          <p:spTgt spid="5">
                                            <p:txEl>
                                              <p:pRg st="0" end="0"/>
                                            </p:txEl>
                                          </p:spTgt>
                                        </p:tgtEl>
                                      </p:cBhvr>
                                      <p:to x="100000" y="90000"/>
                                    </p:animScale>
                                    <p:animScale>
                                      <p:cBhvr>
                                        <p:cTn id="29" dur="166" decel="50000">
                                          <p:stCondLst>
                                            <p:cond delay="1668"/>
                                          </p:stCondLst>
                                        </p:cTn>
                                        <p:tgtEl>
                                          <p:spTgt spid="5">
                                            <p:txEl>
                                              <p:pRg st="0" end="0"/>
                                            </p:txEl>
                                          </p:spTgt>
                                        </p:tgtEl>
                                      </p:cBhvr>
                                      <p:to x="100000" y="100000"/>
                                    </p:animScale>
                                    <p:animScale>
                                      <p:cBhvr>
                                        <p:cTn id="30" dur="26">
                                          <p:stCondLst>
                                            <p:cond delay="1808"/>
                                          </p:stCondLst>
                                        </p:cTn>
                                        <p:tgtEl>
                                          <p:spTgt spid="5">
                                            <p:txEl>
                                              <p:pRg st="0" end="0"/>
                                            </p:txEl>
                                          </p:spTgt>
                                        </p:tgtEl>
                                      </p:cBhvr>
                                      <p:to x="100000" y="95000"/>
                                    </p:animScale>
                                    <p:animScale>
                                      <p:cBhvr>
                                        <p:cTn id="31"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13636" numSld="999" showWhenStopped="0">
                <p:cTn id="32" fill="hold" display="0">
                  <p:stCondLst>
                    <p:cond delay="indefinite"/>
                  </p:stCondLst>
                  <p:endCondLst>
                    <p:cond evt="onStopAudio" delay="0">
                      <p:tgtEl>
                        <p:sldTgt/>
                      </p:tgtEl>
                    </p:cond>
                  </p:endCondLst>
                </p:cTn>
                <p:tgtEl>
                  <p:spTgt spid="7"/>
                </p:tgtEl>
              </p:cMediaNode>
            </p:audio>
            <p:audio>
              <p:cMediaNode vol="100000" showWhenStopped="0">
                <p:cTn id="33" fill="hold" display="0">
                  <p:stCondLst>
                    <p:cond delay="indefinite"/>
                  </p:stCondLst>
                  <p:endCondLst>
                    <p:cond evt="onStopAudio" delay="0">
                      <p:tgtEl>
                        <p:sldTgt/>
                      </p:tgtEl>
                    </p:cond>
                  </p:endCondLst>
                </p:cTn>
                <p:tgtEl>
                  <p:spTgt spid="2"/>
                </p:tgtEl>
              </p:cMediaNode>
            </p:audio>
          </p:childTnLst>
        </p:cTn>
      </p:par>
    </p:tnLst>
    <p:bldLst>
      <p:bldP spid="4" grpId="0"/>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840" y="870343"/>
            <a:ext cx="6675120" cy="5170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Slide 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05000" y="4876800"/>
            <a:ext cx="609600" cy="609600"/>
          </a:xfrm>
          <a:prstGeom prst="rect">
            <a:avLst/>
          </a:prstGeom>
        </p:spPr>
      </p:pic>
    </p:spTree>
    <p:extLst>
      <p:ext uri="{BB962C8B-B14F-4D97-AF65-F5344CB8AC3E}">
        <p14:creationId xmlns:p14="http://schemas.microsoft.com/office/powerpoint/2010/main" val="200963888"/>
      </p:ext>
    </p:extLst>
  </p:cSld>
  <p:clrMapOvr>
    <a:masterClrMapping/>
  </p:clrMapOvr>
  <mc:AlternateContent xmlns:mc="http://schemas.openxmlformats.org/markup-compatibility/2006" xmlns:p14="http://schemas.microsoft.com/office/powerpoint/2010/main">
    <mc:Choice Requires="p14">
      <p:transition spd="slow" p14:dur="2000" advClick="0" advTm="30000">
        <p14:switch dir="r"/>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17"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 calcmode="lin" valueType="num">
                                      <p:cBhvr>
                                        <p:cTn id="9" dur="7500" fill="hold"/>
                                        <p:tgtEl>
                                          <p:spTgt spid="1026"/>
                                        </p:tgtEl>
                                        <p:attrNameLst>
                                          <p:attrName>ppt_w</p:attrName>
                                        </p:attrNameLst>
                                      </p:cBhvr>
                                      <p:tavLst>
                                        <p:tav tm="0">
                                          <p:val>
                                            <p:fltVal val="0"/>
                                          </p:val>
                                        </p:tav>
                                        <p:tav tm="100000">
                                          <p:val>
                                            <p:strVal val="#ppt_w"/>
                                          </p:val>
                                        </p:tav>
                                      </p:tavLst>
                                    </p:anim>
                                    <p:anim calcmode="lin" valueType="num">
                                      <p:cBhvr>
                                        <p:cTn id="10" dur="7500" fill="hold"/>
                                        <p:tgtEl>
                                          <p:spTgt spid="1026"/>
                                        </p:tgtEl>
                                        <p:attrNameLst>
                                          <p:attrName>ppt_h</p:attrName>
                                        </p:attrNameLst>
                                      </p:cBhvr>
                                      <p:tavLst>
                                        <p:tav tm="0">
                                          <p:val>
                                            <p:fltVal val="0"/>
                                          </p:val>
                                        </p:tav>
                                        <p:tav tm="100000">
                                          <p:val>
                                            <p:strVal val="#ppt_h"/>
                                          </p:val>
                                        </p:tav>
                                      </p:tavLst>
                                    </p:anim>
                                    <p:animEffect transition="in" filter="fade">
                                      <p:cBhvr>
                                        <p:cTn id="11" dur="7500"/>
                                        <p:tgtEl>
                                          <p:spTgt spid="1026"/>
                                        </p:tgtEl>
                                      </p:cBhvr>
                                    </p:animEffect>
                                  </p:childTnLst>
                                </p:cTn>
                              </p:par>
                              <p:par>
                                <p:cTn id="12" presetID="6" presetClass="emph" presetSubtype="0" fill="hold" nodeType="withEffect">
                                  <p:stCondLst>
                                    <p:cond delay="10000"/>
                                  </p:stCondLst>
                                  <p:childTnLst>
                                    <p:animScale>
                                      <p:cBhvr>
                                        <p:cTn id="13" dur="10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743200"/>
            <a:ext cx="8229600" cy="1143000"/>
          </a:xfrm>
          <a:scene3d>
            <a:camera prst="perspectiveLeft"/>
            <a:lightRig rig="threePt" dir="t"/>
          </a:scene3d>
        </p:spPr>
        <p:txBody>
          <a:bodyPr>
            <a:normAutofit/>
          </a:bodyPr>
          <a:lstStyle/>
          <a:p>
            <a:r>
              <a:rPr lang="en-US" sz="4000" dirty="0" smtClean="0"/>
              <a:t>?????WHERE?????</a:t>
            </a:r>
            <a:endParaRPr lang="en-US" sz="4000" dirty="0"/>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85" r="34635"/>
          <a:stretch/>
        </p:blipFill>
        <p:spPr bwMode="auto">
          <a:xfrm>
            <a:off x="221412" y="2676525"/>
            <a:ext cx="3036498"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09800" y="3352800"/>
            <a:ext cx="838200" cy="27146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Adobe Garamond Pro Bold" pitchFamily="18" charset="0"/>
              </a:rPr>
              <a:t>GOING</a:t>
            </a:r>
            <a:endParaRPr lang="en-US" sz="1400" dirty="0">
              <a:solidFill>
                <a:schemeClr val="tx1"/>
              </a:solidFill>
              <a:latin typeface="Adobe Garamond Pro Bold" pitchFamily="18" charset="0"/>
            </a:endParaRPr>
          </a:p>
        </p:txBody>
      </p:sp>
      <p:sp>
        <p:nvSpPr>
          <p:cNvPr id="5" name="Rectangle 4"/>
          <p:cNvSpPr/>
          <p:nvPr/>
        </p:nvSpPr>
        <p:spPr>
          <a:xfrm>
            <a:off x="2543907" y="3124200"/>
            <a:ext cx="199293" cy="2286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3429000" y="2971800"/>
            <a:ext cx="1295400" cy="652462"/>
          </a:xfrm>
          <a:prstGeom prst="rightArrow">
            <a:avLst>
              <a:gd name="adj1" fmla="val 50000"/>
              <a:gd name="adj2" fmla="val 5205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to</a:t>
            </a:r>
            <a:endParaRPr lang="en-US" sz="3200" dirty="0"/>
          </a:p>
        </p:txBody>
      </p:sp>
      <p:pic>
        <p:nvPicPr>
          <p:cNvPr id="3" name="Slide 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74271358"/>
      </p:ext>
    </p:extLst>
  </p:cSld>
  <p:clrMapOvr>
    <a:masterClrMapping/>
  </p:clrMapOvr>
  <mc:AlternateContent xmlns:mc="http://schemas.openxmlformats.org/markup-compatibility/2006" xmlns:p14="http://schemas.microsoft.com/office/powerpoint/2010/main">
    <mc:Choice Requires="p14">
      <p:transition spd="slow" p14:dur="5000" advClick="0" advTm="15000">
        <p14:flip dir="r"/>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72" fill="hold"/>
                                        <p:tgtEl>
                                          <p:spTgt spid="3"/>
                                        </p:tgtEl>
                                      </p:cBhvr>
                                    </p:cmd>
                                  </p:childTnLst>
                                </p:cTn>
                              </p:par>
                              <p:par>
                                <p:cTn id="7" presetID="26"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wipe(down)">
                                      <p:cBhvr>
                                        <p:cTn id="9" dur="580">
                                          <p:stCondLst>
                                            <p:cond delay="0"/>
                                          </p:stCondLst>
                                        </p:cTn>
                                        <p:tgtEl>
                                          <p:spTgt spid="1026"/>
                                        </p:tgtEl>
                                      </p:cBhvr>
                                    </p:animEffect>
                                    <p:anim calcmode="lin" valueType="num">
                                      <p:cBhvr>
                                        <p:cTn id="10"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5" dur="26">
                                          <p:stCondLst>
                                            <p:cond delay="650"/>
                                          </p:stCondLst>
                                        </p:cTn>
                                        <p:tgtEl>
                                          <p:spTgt spid="1026"/>
                                        </p:tgtEl>
                                      </p:cBhvr>
                                      <p:to x="100000" y="60000"/>
                                    </p:animScale>
                                    <p:animScale>
                                      <p:cBhvr>
                                        <p:cTn id="16" dur="166" decel="50000">
                                          <p:stCondLst>
                                            <p:cond delay="676"/>
                                          </p:stCondLst>
                                        </p:cTn>
                                        <p:tgtEl>
                                          <p:spTgt spid="1026"/>
                                        </p:tgtEl>
                                      </p:cBhvr>
                                      <p:to x="100000" y="100000"/>
                                    </p:animScale>
                                    <p:animScale>
                                      <p:cBhvr>
                                        <p:cTn id="17" dur="26">
                                          <p:stCondLst>
                                            <p:cond delay="1312"/>
                                          </p:stCondLst>
                                        </p:cTn>
                                        <p:tgtEl>
                                          <p:spTgt spid="1026"/>
                                        </p:tgtEl>
                                      </p:cBhvr>
                                      <p:to x="100000" y="80000"/>
                                    </p:animScale>
                                    <p:animScale>
                                      <p:cBhvr>
                                        <p:cTn id="18" dur="166" decel="50000">
                                          <p:stCondLst>
                                            <p:cond delay="1338"/>
                                          </p:stCondLst>
                                        </p:cTn>
                                        <p:tgtEl>
                                          <p:spTgt spid="1026"/>
                                        </p:tgtEl>
                                      </p:cBhvr>
                                      <p:to x="100000" y="100000"/>
                                    </p:animScale>
                                    <p:animScale>
                                      <p:cBhvr>
                                        <p:cTn id="19" dur="26">
                                          <p:stCondLst>
                                            <p:cond delay="1642"/>
                                          </p:stCondLst>
                                        </p:cTn>
                                        <p:tgtEl>
                                          <p:spTgt spid="1026"/>
                                        </p:tgtEl>
                                      </p:cBhvr>
                                      <p:to x="100000" y="90000"/>
                                    </p:animScale>
                                    <p:animScale>
                                      <p:cBhvr>
                                        <p:cTn id="20" dur="166" decel="50000">
                                          <p:stCondLst>
                                            <p:cond delay="1668"/>
                                          </p:stCondLst>
                                        </p:cTn>
                                        <p:tgtEl>
                                          <p:spTgt spid="1026"/>
                                        </p:tgtEl>
                                      </p:cBhvr>
                                      <p:to x="100000" y="100000"/>
                                    </p:animScale>
                                    <p:animScale>
                                      <p:cBhvr>
                                        <p:cTn id="21" dur="26">
                                          <p:stCondLst>
                                            <p:cond delay="1808"/>
                                          </p:stCondLst>
                                        </p:cTn>
                                        <p:tgtEl>
                                          <p:spTgt spid="1026"/>
                                        </p:tgtEl>
                                      </p:cBhvr>
                                      <p:to x="100000" y="95000"/>
                                    </p:animScale>
                                    <p:animScale>
                                      <p:cBhvr>
                                        <p:cTn id="22" dur="166" decel="50000">
                                          <p:stCondLst>
                                            <p:cond delay="1834"/>
                                          </p:stCondLst>
                                        </p:cTn>
                                        <p:tgtEl>
                                          <p:spTgt spid="1026"/>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80">
                                          <p:stCondLst>
                                            <p:cond delay="0"/>
                                          </p:stCondLst>
                                        </p:cTn>
                                        <p:tgtEl>
                                          <p:spTgt spid="4"/>
                                        </p:tgtEl>
                                      </p:cBhvr>
                                    </p:animEffect>
                                    <p:anim calcmode="lin" valueType="num">
                                      <p:cBhvr>
                                        <p:cTn id="4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7" dur="26">
                                          <p:stCondLst>
                                            <p:cond delay="650"/>
                                          </p:stCondLst>
                                        </p:cTn>
                                        <p:tgtEl>
                                          <p:spTgt spid="4"/>
                                        </p:tgtEl>
                                      </p:cBhvr>
                                      <p:to x="100000" y="60000"/>
                                    </p:animScale>
                                    <p:animScale>
                                      <p:cBhvr>
                                        <p:cTn id="48" dur="166" decel="50000">
                                          <p:stCondLst>
                                            <p:cond delay="676"/>
                                          </p:stCondLst>
                                        </p:cTn>
                                        <p:tgtEl>
                                          <p:spTgt spid="4"/>
                                        </p:tgtEl>
                                      </p:cBhvr>
                                      <p:to x="100000" y="100000"/>
                                    </p:animScale>
                                    <p:animScale>
                                      <p:cBhvr>
                                        <p:cTn id="49" dur="26">
                                          <p:stCondLst>
                                            <p:cond delay="1312"/>
                                          </p:stCondLst>
                                        </p:cTn>
                                        <p:tgtEl>
                                          <p:spTgt spid="4"/>
                                        </p:tgtEl>
                                      </p:cBhvr>
                                      <p:to x="100000" y="80000"/>
                                    </p:animScale>
                                    <p:animScale>
                                      <p:cBhvr>
                                        <p:cTn id="50" dur="166" decel="50000">
                                          <p:stCondLst>
                                            <p:cond delay="1338"/>
                                          </p:stCondLst>
                                        </p:cTn>
                                        <p:tgtEl>
                                          <p:spTgt spid="4"/>
                                        </p:tgtEl>
                                      </p:cBhvr>
                                      <p:to x="100000" y="100000"/>
                                    </p:animScale>
                                    <p:animScale>
                                      <p:cBhvr>
                                        <p:cTn id="51" dur="26">
                                          <p:stCondLst>
                                            <p:cond delay="1642"/>
                                          </p:stCondLst>
                                        </p:cTn>
                                        <p:tgtEl>
                                          <p:spTgt spid="4"/>
                                        </p:tgtEl>
                                      </p:cBhvr>
                                      <p:to x="100000" y="90000"/>
                                    </p:animScale>
                                    <p:animScale>
                                      <p:cBhvr>
                                        <p:cTn id="52" dur="166" decel="50000">
                                          <p:stCondLst>
                                            <p:cond delay="1668"/>
                                          </p:stCondLst>
                                        </p:cTn>
                                        <p:tgtEl>
                                          <p:spTgt spid="4"/>
                                        </p:tgtEl>
                                      </p:cBhvr>
                                      <p:to x="100000" y="100000"/>
                                    </p:animScale>
                                    <p:animScale>
                                      <p:cBhvr>
                                        <p:cTn id="53" dur="26">
                                          <p:stCondLst>
                                            <p:cond delay="1808"/>
                                          </p:stCondLst>
                                        </p:cTn>
                                        <p:tgtEl>
                                          <p:spTgt spid="4"/>
                                        </p:tgtEl>
                                      </p:cBhvr>
                                      <p:to x="100000" y="95000"/>
                                    </p:animScale>
                                    <p:animScale>
                                      <p:cBhvr>
                                        <p:cTn id="54" dur="166" decel="50000">
                                          <p:stCondLst>
                                            <p:cond delay="1834"/>
                                          </p:stCondLst>
                                        </p:cTn>
                                        <p:tgtEl>
                                          <p:spTgt spid="4"/>
                                        </p:tgtEl>
                                      </p:cBhvr>
                                      <p:to x="100000" y="100000"/>
                                    </p:animScale>
                                  </p:childTnLst>
                                </p:cTn>
                              </p:par>
                              <p:par>
                                <p:cTn id="55" presetID="22" presetClass="entr" presetSubtype="8" fill="hold" grpId="0" nodeType="withEffect">
                                  <p:stCondLst>
                                    <p:cond delay="2000"/>
                                  </p:stCondLst>
                                  <p:childTnLst>
                                    <p:set>
                                      <p:cBhvr>
                                        <p:cTn id="56" dur="1" fill="hold">
                                          <p:stCondLst>
                                            <p:cond delay="0"/>
                                          </p:stCondLst>
                                        </p:cTn>
                                        <p:tgtEl>
                                          <p:spTgt spid="8"/>
                                        </p:tgtEl>
                                        <p:attrNameLst>
                                          <p:attrName>style.visibility</p:attrName>
                                        </p:attrNameLst>
                                      </p:cBhvr>
                                      <p:to>
                                        <p:strVal val="visible"/>
                                      </p:to>
                                    </p:set>
                                    <p:animEffect transition="in" filter="wipe(left)">
                                      <p:cBhvr>
                                        <p:cTn id="57" dur="2000"/>
                                        <p:tgtEl>
                                          <p:spTgt spid="8"/>
                                        </p:tgtEl>
                                      </p:cBhvr>
                                    </p:animEffect>
                                  </p:childTnLst>
                                </p:cTn>
                              </p:par>
                              <p:par>
                                <p:cTn id="58" presetID="45" presetClass="entr" presetSubtype="0" fill="hold" grpId="0" nodeType="withEffect">
                                  <p:stCondLst>
                                    <p:cond delay="400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3000"/>
                                        <p:tgtEl>
                                          <p:spTgt spid="2"/>
                                        </p:tgtEl>
                                      </p:cBhvr>
                                    </p:animEffect>
                                    <p:anim calcmode="lin" valueType="num">
                                      <p:cBhvr>
                                        <p:cTn id="61" dur="3000" fill="hold"/>
                                        <p:tgtEl>
                                          <p:spTgt spid="2"/>
                                        </p:tgtEl>
                                        <p:attrNameLst>
                                          <p:attrName>ppt_w</p:attrName>
                                        </p:attrNameLst>
                                      </p:cBhvr>
                                      <p:tavLst>
                                        <p:tav tm="0" fmla="#ppt_w*sin(2.5*pi*$)">
                                          <p:val>
                                            <p:fltVal val="0"/>
                                          </p:val>
                                        </p:tav>
                                        <p:tav tm="100000">
                                          <p:val>
                                            <p:fltVal val="1"/>
                                          </p:val>
                                        </p:tav>
                                      </p:tavLst>
                                    </p:anim>
                                    <p:anim calcmode="lin" valueType="num">
                                      <p:cBhvr>
                                        <p:cTn id="62" dur="3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3" fill="hold" display="0">
                  <p:stCondLst>
                    <p:cond delay="indefinite"/>
                  </p:stCondLst>
                  <p:endCondLst>
                    <p:cond evt="onStopAudio" delay="0">
                      <p:tgtEl>
                        <p:sldTgt/>
                      </p:tgtEl>
                    </p:cond>
                  </p:endCondLst>
                </p:cTn>
                <p:tgtEl>
                  <p:spTgt spid="3"/>
                </p:tgtEl>
              </p:cMediaNode>
            </p:audio>
          </p:childTnLst>
        </p:cTn>
      </p:par>
    </p:tnLst>
    <p:bldLst>
      <p:bldP spid="2" grpId="0"/>
      <p:bldP spid="4" grpId="0" animBg="1"/>
      <p:bldP spid="5"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676275"/>
            <a:ext cx="7778246"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Slide 4.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84759508"/>
      </p:ext>
    </p:extLst>
  </p:cSld>
  <p:clrMapOvr>
    <a:masterClrMapping/>
  </p:clrMapOvr>
  <mc:AlternateContent xmlns:mc="http://schemas.openxmlformats.org/markup-compatibility/2006" xmlns:p14="http://schemas.microsoft.com/office/powerpoint/2010/main">
    <mc:Choice Requires="p14">
      <p:transition spd="slow" p14:dur="3000" advClick="0" advTm="15000">
        <p14:gallery dir="l"/>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4"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 calcmode="lin" valueType="num">
                                      <p:cBhvr>
                                        <p:cTn id="9" dur="4000" fill="hold"/>
                                        <p:tgtEl>
                                          <p:spTgt spid="1026"/>
                                        </p:tgtEl>
                                        <p:attrNameLst>
                                          <p:attrName>ppt_w</p:attrName>
                                        </p:attrNameLst>
                                      </p:cBhvr>
                                      <p:tavLst>
                                        <p:tav tm="0">
                                          <p:val>
                                            <p:fltVal val="0"/>
                                          </p:val>
                                        </p:tav>
                                        <p:tav tm="100000">
                                          <p:val>
                                            <p:strVal val="#ppt_w"/>
                                          </p:val>
                                        </p:tav>
                                      </p:tavLst>
                                    </p:anim>
                                    <p:anim calcmode="lin" valueType="num">
                                      <p:cBhvr>
                                        <p:cTn id="10" dur="4000" fill="hold"/>
                                        <p:tgtEl>
                                          <p:spTgt spid="1026"/>
                                        </p:tgtEl>
                                        <p:attrNameLst>
                                          <p:attrName>ppt_h</p:attrName>
                                        </p:attrNameLst>
                                      </p:cBhvr>
                                      <p:tavLst>
                                        <p:tav tm="0">
                                          <p:val>
                                            <p:fltVal val="0"/>
                                          </p:val>
                                        </p:tav>
                                        <p:tav tm="100000">
                                          <p:val>
                                            <p:strVal val="#ppt_h"/>
                                          </p:val>
                                        </p:tav>
                                      </p:tavLst>
                                    </p:anim>
                                    <p:animEffect transition="in" filter="fade">
                                      <p:cBhvr>
                                        <p:cTn id="11" dur="4000"/>
                                        <p:tgtEl>
                                          <p:spTgt spid="1026"/>
                                        </p:tgtEl>
                                      </p:cBhvr>
                                    </p:animEffect>
                                  </p:childTnLst>
                                </p:cTn>
                              </p:par>
                              <p:par>
                                <p:cTn id="12" presetID="6" presetClass="emph" presetSubtype="0" fill="hold" nodeType="withEffect">
                                  <p:stCondLst>
                                    <p:cond delay="4000"/>
                                  </p:stCondLst>
                                  <p:childTnLst>
                                    <p:animScale>
                                      <p:cBhvr>
                                        <p:cTn id="13" dur="9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1921" y="1186948"/>
            <a:ext cx="6085679" cy="4299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Slide 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2250517"/>
      </p:ext>
    </p:extLst>
  </p:cSld>
  <p:clrMapOvr>
    <a:masterClrMapping/>
  </p:clrMapOvr>
  <mc:AlternateContent xmlns:mc="http://schemas.openxmlformats.org/markup-compatibility/2006" xmlns:p14="http://schemas.microsoft.com/office/powerpoint/2010/main">
    <mc:Choice Requires="p14">
      <p:transition spd="slow" p14:dur="2000" advClick="0" advTm="12000">
        <p14:prism/>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85"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 calcmode="lin" valueType="num">
                                      <p:cBhvr>
                                        <p:cTn id="9" dur="3000" fill="hold"/>
                                        <p:tgtEl>
                                          <p:spTgt spid="1026"/>
                                        </p:tgtEl>
                                        <p:attrNameLst>
                                          <p:attrName>ppt_w</p:attrName>
                                        </p:attrNameLst>
                                      </p:cBhvr>
                                      <p:tavLst>
                                        <p:tav tm="0">
                                          <p:val>
                                            <p:fltVal val="0"/>
                                          </p:val>
                                        </p:tav>
                                        <p:tav tm="100000">
                                          <p:val>
                                            <p:strVal val="#ppt_w"/>
                                          </p:val>
                                        </p:tav>
                                      </p:tavLst>
                                    </p:anim>
                                    <p:anim calcmode="lin" valueType="num">
                                      <p:cBhvr>
                                        <p:cTn id="10" dur="3000" fill="hold"/>
                                        <p:tgtEl>
                                          <p:spTgt spid="1026"/>
                                        </p:tgtEl>
                                        <p:attrNameLst>
                                          <p:attrName>ppt_h</p:attrName>
                                        </p:attrNameLst>
                                      </p:cBhvr>
                                      <p:tavLst>
                                        <p:tav tm="0">
                                          <p:val>
                                            <p:fltVal val="0"/>
                                          </p:val>
                                        </p:tav>
                                        <p:tav tm="100000">
                                          <p:val>
                                            <p:strVal val="#ppt_h"/>
                                          </p:val>
                                        </p:tav>
                                      </p:tavLst>
                                    </p:anim>
                                    <p:animEffect transition="in" filter="fade">
                                      <p:cBhvr>
                                        <p:cTn id="11" dur="3000"/>
                                        <p:tgtEl>
                                          <p:spTgt spid="1026"/>
                                        </p:tgtEl>
                                      </p:cBhvr>
                                    </p:animEffect>
                                  </p:childTnLst>
                                </p:cTn>
                              </p:par>
                              <p:par>
                                <p:cTn id="12" presetID="6" presetClass="emph" presetSubtype="0" fill="hold" nodeType="withEffect">
                                  <p:stCondLst>
                                    <p:cond delay="3000"/>
                                  </p:stCondLst>
                                  <p:childTnLst>
                                    <p:animScale>
                                      <p:cBhvr>
                                        <p:cTn id="13" dur="7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066800"/>
            <a:ext cx="6553200" cy="4534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9201" y="1295400"/>
            <a:ext cx="617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Slide 6.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8483039"/>
      </p:ext>
    </p:extLst>
  </p:cSld>
  <p:clrMapOvr>
    <a:masterClrMapping/>
  </p:clrMapOvr>
  <mc:AlternateContent xmlns:mc="http://schemas.openxmlformats.org/markup-compatibility/2006" xmlns:p14="http://schemas.microsoft.com/office/powerpoint/2010/main">
    <mc:Choice Requires="p14">
      <p:transition spd="slow" p14:dur="2000" advClick="0" advTm="14000">
        <p14:doors dir="vert"/>
      </p:transition>
    </mc:Choice>
    <mc:Fallback xmlns="">
      <p:transition spd="slow"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67"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 calcmode="lin" valueType="num">
                                      <p:cBhvr>
                                        <p:cTn id="9" dur="6000" fill="hold"/>
                                        <p:tgtEl>
                                          <p:spTgt spid="1026"/>
                                        </p:tgtEl>
                                        <p:attrNameLst>
                                          <p:attrName>ppt_w</p:attrName>
                                        </p:attrNameLst>
                                      </p:cBhvr>
                                      <p:tavLst>
                                        <p:tav tm="0">
                                          <p:val>
                                            <p:fltVal val="0"/>
                                          </p:val>
                                        </p:tav>
                                        <p:tav tm="100000">
                                          <p:val>
                                            <p:strVal val="#ppt_w"/>
                                          </p:val>
                                        </p:tav>
                                      </p:tavLst>
                                    </p:anim>
                                    <p:anim calcmode="lin" valueType="num">
                                      <p:cBhvr>
                                        <p:cTn id="10" dur="6000" fill="hold"/>
                                        <p:tgtEl>
                                          <p:spTgt spid="1026"/>
                                        </p:tgtEl>
                                        <p:attrNameLst>
                                          <p:attrName>ppt_h</p:attrName>
                                        </p:attrNameLst>
                                      </p:cBhvr>
                                      <p:tavLst>
                                        <p:tav tm="0">
                                          <p:val>
                                            <p:fltVal val="0"/>
                                          </p:val>
                                        </p:tav>
                                        <p:tav tm="100000">
                                          <p:val>
                                            <p:strVal val="#ppt_h"/>
                                          </p:val>
                                        </p:tav>
                                      </p:tavLst>
                                    </p:anim>
                                    <p:animEffect transition="in" filter="fade">
                                      <p:cBhvr>
                                        <p:cTn id="11" dur="6000"/>
                                        <p:tgtEl>
                                          <p:spTgt spid="1026"/>
                                        </p:tgtEl>
                                      </p:cBhvr>
                                    </p:animEffect>
                                  </p:childTnLst>
                                </p:cTn>
                              </p:par>
                              <p:par>
                                <p:cTn id="12" presetID="6" presetClass="exit" presetSubtype="32" fill="hold" nodeType="withEffect">
                                  <p:stCondLst>
                                    <p:cond delay="6000"/>
                                  </p:stCondLst>
                                  <p:childTnLst>
                                    <p:animEffect transition="out" filter="circle(out)">
                                      <p:cBhvr>
                                        <p:cTn id="13" dur="5000"/>
                                        <p:tgtEl>
                                          <p:spTgt spid="1026"/>
                                        </p:tgtEl>
                                      </p:cBhvr>
                                    </p:animEffect>
                                    <p:set>
                                      <p:cBhvr>
                                        <p:cTn id="14" dur="1" fill="hold">
                                          <p:stCondLst>
                                            <p:cond delay="4999"/>
                                          </p:stCondLst>
                                        </p:cTn>
                                        <p:tgtEl>
                                          <p:spTgt spid="1026"/>
                                        </p:tgtEl>
                                        <p:attrNameLst>
                                          <p:attrName>style.visibility</p:attrName>
                                        </p:attrNameLst>
                                      </p:cBhvr>
                                      <p:to>
                                        <p:strVal val="hidden"/>
                                      </p:to>
                                    </p:set>
                                  </p:childTnLst>
                                </p:cTn>
                              </p:par>
                              <p:par>
                                <p:cTn id="15" presetID="6" presetClass="entr" presetSubtype="16" fill="hold" nodeType="withEffect">
                                  <p:stCondLst>
                                    <p:cond delay="11000"/>
                                  </p:stCondLst>
                                  <p:childTnLst>
                                    <p:set>
                                      <p:cBhvr>
                                        <p:cTn id="16" dur="1" fill="hold">
                                          <p:stCondLst>
                                            <p:cond delay="0"/>
                                          </p:stCondLst>
                                        </p:cTn>
                                        <p:tgtEl>
                                          <p:spTgt spid="1027"/>
                                        </p:tgtEl>
                                        <p:attrNameLst>
                                          <p:attrName>style.visibility</p:attrName>
                                        </p:attrNameLst>
                                      </p:cBhvr>
                                      <p:to>
                                        <p:strVal val="visible"/>
                                      </p:to>
                                    </p:set>
                                    <p:animEffect transition="in" filter="circle(in)">
                                      <p:cBhvr>
                                        <p:cTn id="17" dur="5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8"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57200"/>
            <a:ext cx="5699126" cy="571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654242"/>
            <a:ext cx="7162800" cy="5136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47750"/>
            <a:ext cx="914400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625" y="2898775"/>
            <a:ext cx="9748838"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Slide 7.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39644027"/>
      </p:ext>
    </p:extLst>
  </p:cSld>
  <p:clrMapOvr>
    <a:masterClrMapping/>
  </p:clrMapOvr>
  <mc:AlternateContent xmlns:mc="http://schemas.openxmlformats.org/markup-compatibility/2006" xmlns:p14="http://schemas.microsoft.com/office/powerpoint/2010/main">
    <mc:Choice Requires="p14">
      <p:transition spd="slow" p14:dur="2000" advClick="0" advTm="23000">
        <p14:prism isInverted="1"/>
      </p:transition>
    </mc:Choice>
    <mc:Fallback xmlns="">
      <p:transition spd="slow" advClick="0"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54" fill="hold"/>
                                        <p:tgtEl>
                                          <p:spTgt spid="2"/>
                                        </p:tgtEl>
                                      </p:cBhvr>
                                    </p:cmd>
                                  </p:childTnLst>
                                </p:cTn>
                              </p:par>
                              <p:par>
                                <p:cTn id="7" presetID="21" presetClass="entr" presetSubtype="8"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animEffect transition="in" filter="wheel(8)">
                                      <p:cBhvr>
                                        <p:cTn id="9" dur="5000"/>
                                        <p:tgtEl>
                                          <p:spTgt spid="1027"/>
                                        </p:tgtEl>
                                      </p:cBhvr>
                                    </p:animEffect>
                                  </p:childTnLst>
                                </p:cTn>
                              </p:par>
                              <p:par>
                                <p:cTn id="10" presetID="31" presetClass="exit" presetSubtype="0" fill="hold" nodeType="withEffect">
                                  <p:stCondLst>
                                    <p:cond delay="5000"/>
                                  </p:stCondLst>
                                  <p:childTnLst>
                                    <p:anim calcmode="lin" valueType="num">
                                      <p:cBhvr>
                                        <p:cTn id="11" dur="3000"/>
                                        <p:tgtEl>
                                          <p:spTgt spid="1027"/>
                                        </p:tgtEl>
                                        <p:attrNameLst>
                                          <p:attrName>ppt_w</p:attrName>
                                        </p:attrNameLst>
                                      </p:cBhvr>
                                      <p:tavLst>
                                        <p:tav tm="0">
                                          <p:val>
                                            <p:strVal val="ppt_w"/>
                                          </p:val>
                                        </p:tav>
                                        <p:tav tm="100000">
                                          <p:val>
                                            <p:fltVal val="0"/>
                                          </p:val>
                                        </p:tav>
                                      </p:tavLst>
                                    </p:anim>
                                    <p:anim calcmode="lin" valueType="num">
                                      <p:cBhvr>
                                        <p:cTn id="12" dur="3000"/>
                                        <p:tgtEl>
                                          <p:spTgt spid="1027"/>
                                        </p:tgtEl>
                                        <p:attrNameLst>
                                          <p:attrName>ppt_h</p:attrName>
                                        </p:attrNameLst>
                                      </p:cBhvr>
                                      <p:tavLst>
                                        <p:tav tm="0">
                                          <p:val>
                                            <p:strVal val="ppt_h"/>
                                          </p:val>
                                        </p:tav>
                                        <p:tav tm="100000">
                                          <p:val>
                                            <p:fltVal val="0"/>
                                          </p:val>
                                        </p:tav>
                                      </p:tavLst>
                                    </p:anim>
                                    <p:anim calcmode="lin" valueType="num">
                                      <p:cBhvr>
                                        <p:cTn id="13" dur="3000"/>
                                        <p:tgtEl>
                                          <p:spTgt spid="1027"/>
                                        </p:tgtEl>
                                        <p:attrNameLst>
                                          <p:attrName>style.rotation</p:attrName>
                                        </p:attrNameLst>
                                      </p:cBhvr>
                                      <p:tavLst>
                                        <p:tav tm="0">
                                          <p:val>
                                            <p:fltVal val="0"/>
                                          </p:val>
                                        </p:tav>
                                        <p:tav tm="100000">
                                          <p:val>
                                            <p:fltVal val="90"/>
                                          </p:val>
                                        </p:tav>
                                      </p:tavLst>
                                    </p:anim>
                                    <p:animEffect transition="out" filter="fade">
                                      <p:cBhvr>
                                        <p:cTn id="14" dur="3000"/>
                                        <p:tgtEl>
                                          <p:spTgt spid="1027"/>
                                        </p:tgtEl>
                                      </p:cBhvr>
                                    </p:animEffect>
                                    <p:set>
                                      <p:cBhvr>
                                        <p:cTn id="15" dur="1" fill="hold">
                                          <p:stCondLst>
                                            <p:cond delay="2999"/>
                                          </p:stCondLst>
                                        </p:cTn>
                                        <p:tgtEl>
                                          <p:spTgt spid="1027"/>
                                        </p:tgtEl>
                                        <p:attrNameLst>
                                          <p:attrName>style.visibility</p:attrName>
                                        </p:attrNameLst>
                                      </p:cBhvr>
                                      <p:to>
                                        <p:strVal val="hidden"/>
                                      </p:to>
                                    </p:set>
                                  </p:childTnLst>
                                </p:cTn>
                              </p:par>
                              <p:par>
                                <p:cTn id="16" presetID="10" presetClass="entr" presetSubtype="0" fill="hold" nodeType="withEffect">
                                  <p:stCondLst>
                                    <p:cond delay="8000"/>
                                  </p:stCondLst>
                                  <p:childTnLst>
                                    <p:set>
                                      <p:cBhvr>
                                        <p:cTn id="17" dur="1" fill="hold">
                                          <p:stCondLst>
                                            <p:cond delay="0"/>
                                          </p:stCondLst>
                                        </p:cTn>
                                        <p:tgtEl>
                                          <p:spTgt spid="1029"/>
                                        </p:tgtEl>
                                        <p:attrNameLst>
                                          <p:attrName>style.visibility</p:attrName>
                                        </p:attrNameLst>
                                      </p:cBhvr>
                                      <p:to>
                                        <p:strVal val="visible"/>
                                      </p:to>
                                    </p:set>
                                    <p:animEffect transition="in" filter="fade">
                                      <p:cBhvr>
                                        <p:cTn id="18" dur="2000"/>
                                        <p:tgtEl>
                                          <p:spTgt spid="1029"/>
                                        </p:tgtEl>
                                      </p:cBhvr>
                                    </p:animEffect>
                                  </p:childTnLst>
                                </p:cTn>
                              </p:par>
                              <p:par>
                                <p:cTn id="19" presetID="53" presetClass="entr" presetSubtype="16" fill="hold" nodeType="withEffect">
                                  <p:stCondLst>
                                    <p:cond delay="10000"/>
                                  </p:stCondLst>
                                  <p:childTnLst>
                                    <p:set>
                                      <p:cBhvr>
                                        <p:cTn id="20" dur="1" fill="hold">
                                          <p:stCondLst>
                                            <p:cond delay="0"/>
                                          </p:stCondLst>
                                        </p:cTn>
                                        <p:tgtEl>
                                          <p:spTgt spid="1028"/>
                                        </p:tgtEl>
                                        <p:attrNameLst>
                                          <p:attrName>style.visibility</p:attrName>
                                        </p:attrNameLst>
                                      </p:cBhvr>
                                      <p:to>
                                        <p:strVal val="visible"/>
                                      </p:to>
                                    </p:set>
                                    <p:anim calcmode="lin" valueType="num">
                                      <p:cBhvr>
                                        <p:cTn id="21" dur="10000" fill="hold"/>
                                        <p:tgtEl>
                                          <p:spTgt spid="1028"/>
                                        </p:tgtEl>
                                        <p:attrNameLst>
                                          <p:attrName>ppt_w</p:attrName>
                                        </p:attrNameLst>
                                      </p:cBhvr>
                                      <p:tavLst>
                                        <p:tav tm="0">
                                          <p:val>
                                            <p:fltVal val="0"/>
                                          </p:val>
                                        </p:tav>
                                        <p:tav tm="100000">
                                          <p:val>
                                            <p:strVal val="#ppt_w"/>
                                          </p:val>
                                        </p:tav>
                                      </p:tavLst>
                                    </p:anim>
                                    <p:anim calcmode="lin" valueType="num">
                                      <p:cBhvr>
                                        <p:cTn id="22" dur="10000" fill="hold"/>
                                        <p:tgtEl>
                                          <p:spTgt spid="1028"/>
                                        </p:tgtEl>
                                        <p:attrNameLst>
                                          <p:attrName>ppt_h</p:attrName>
                                        </p:attrNameLst>
                                      </p:cBhvr>
                                      <p:tavLst>
                                        <p:tav tm="0">
                                          <p:val>
                                            <p:fltVal val="0"/>
                                          </p:val>
                                        </p:tav>
                                        <p:tav tm="100000">
                                          <p:val>
                                            <p:strVal val="#ppt_h"/>
                                          </p:val>
                                        </p:tav>
                                      </p:tavLst>
                                    </p:anim>
                                    <p:animEffect transition="in" filter="fade">
                                      <p:cBhvr>
                                        <p:cTn id="23" dur="10000"/>
                                        <p:tgtEl>
                                          <p:spTgt spid="1028"/>
                                        </p:tgtEl>
                                      </p:cBhvr>
                                    </p:animEffect>
                                  </p:childTnLst>
                                </p:cTn>
                              </p:par>
                              <p:par>
                                <p:cTn id="24" presetID="10" presetClass="entr" presetSubtype="0" fill="hold" nodeType="withEffect">
                                  <p:stCondLst>
                                    <p:cond delay="20000"/>
                                  </p:stCondLst>
                                  <p:childTnLst>
                                    <p:set>
                                      <p:cBhvr>
                                        <p:cTn id="25" dur="1" fill="hold">
                                          <p:stCondLst>
                                            <p:cond delay="0"/>
                                          </p:stCondLst>
                                        </p:cTn>
                                        <p:tgtEl>
                                          <p:spTgt spid="1030"/>
                                        </p:tgtEl>
                                        <p:attrNameLst>
                                          <p:attrName>style.visibility</p:attrName>
                                        </p:attrNameLst>
                                      </p:cBhvr>
                                      <p:to>
                                        <p:strVal val="visible"/>
                                      </p:to>
                                    </p:set>
                                    <p:animEffect transition="in" filter="fade">
                                      <p:cBhvr>
                                        <p:cTn id="26"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TotalTime>
  <Words>591</Words>
  <Application>Microsoft Office PowerPoint</Application>
  <PresentationFormat>On-screen Show (4:3)</PresentationFormat>
  <Paragraphs>82</Paragraphs>
  <Slides>7</Slides>
  <Notes>7</Notes>
  <HiddenSlides>0</HiddenSlides>
  <MMClips>8</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Best Moments</vt:lpstr>
      <vt:lpstr>PowerPoint Presentation</vt:lpstr>
      <vt:lpstr>?????WHERE?????</vt:lpstr>
      <vt:lpstr>PowerPoint Presentation</vt:lpstr>
      <vt:lpstr>PowerPoint Presentation</vt:lpstr>
      <vt:lpstr>PowerPoint Presentation</vt:lpstr>
      <vt:lpstr>PowerPoint Presentation</vt:lpstr>
    </vt:vector>
  </TitlesOfParts>
  <Company>Barrington Public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End User</dc:creator>
  <cp:lastModifiedBy>PC</cp:lastModifiedBy>
  <cp:revision>40</cp:revision>
  <dcterms:created xsi:type="dcterms:W3CDTF">2011-11-08T18:12:26Z</dcterms:created>
  <dcterms:modified xsi:type="dcterms:W3CDTF">2011-12-21T18:15:17Z</dcterms:modified>
</cp:coreProperties>
</file>