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896D63-12DB-4713-9816-9D48E6E5D235}" type="datetimeFigureOut">
              <a:rPr lang="es-ES" smtClean="0"/>
              <a:t>11/02/2012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E47641-D012-4ABE-B900-11F86800139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Reselling</a:t>
            </a:r>
            <a:r>
              <a:rPr lang="es-ES" dirty="0" smtClean="0"/>
              <a:t>: “el rey león”</a:t>
            </a:r>
            <a:endParaRPr lang="es-ES" dirty="0"/>
          </a:p>
        </p:txBody>
      </p:sp>
      <p:pic>
        <p:nvPicPr>
          <p:cNvPr id="5" name="Picture 2" descr="C:\Users\Inés\Desktop\industria culturales\mo-d-c-a-ad-walt-disney-animation-lion-king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698604" cy="4046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4176464" cy="4886003"/>
          </a:xfrm>
        </p:spPr>
        <p:txBody>
          <a:bodyPr>
            <a:normAutofit/>
          </a:bodyPr>
          <a:lstStyle/>
          <a:p>
            <a:r>
              <a:rPr lang="es-ES" dirty="0" smtClean="0"/>
              <a:t>Se trata de una película  de animación, de la factoría Disney que fue estrenada en 1994. </a:t>
            </a:r>
          </a:p>
          <a:p>
            <a:r>
              <a:rPr lang="es-ES" dirty="0" smtClean="0"/>
              <a:t>Esta película se ha convertido en un auténtico fenómeno.</a:t>
            </a:r>
          </a:p>
          <a:p>
            <a:endParaRPr lang="es-ES" dirty="0"/>
          </a:p>
        </p:txBody>
      </p:sp>
      <p:pic>
        <p:nvPicPr>
          <p:cNvPr id="2051" name="Picture 3" descr="C:\Users\Inés\Desktop\industria culturales\el-rey-leon-disney-the-lion-king-poster-cartel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2819959" cy="446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Tal fue la repercusión que en 1997 se estrenó un musical sobre la película, que se sigue representando hoy día.</a:t>
            </a:r>
          </a:p>
          <a:p>
            <a:r>
              <a:rPr lang="es-ES" dirty="0" smtClean="0"/>
              <a:t>En 1998 se estrenó la secuela de la película: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“ El Rey León 2: El tesoro de Simba” que no pasaría por los cines.</a:t>
            </a:r>
            <a:endParaRPr lang="es-ES" dirty="0"/>
          </a:p>
        </p:txBody>
      </p:sp>
      <p:pic>
        <p:nvPicPr>
          <p:cNvPr id="3074" name="Picture 2" descr="C:\Users\Inés\Desktop\industria culturales\NYCBROA01GTA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2155775" cy="2874367"/>
          </a:xfrm>
          <a:prstGeom prst="rect">
            <a:avLst/>
          </a:prstGeom>
          <a:noFill/>
        </p:spPr>
      </p:pic>
      <p:pic>
        <p:nvPicPr>
          <p:cNvPr id="3075" name="Picture 3" descr="C:\Users\Inés\Desktop\industria culturales\le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1966854" cy="2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24672" y="1196752"/>
            <a:ext cx="5419328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En 2004 se lanzó en DVD “ El Rey León 3” que narraba la historia desde el punto de vista de “Timón y Pumba”, que no llegó a estrenarse en las salas.</a:t>
            </a:r>
          </a:p>
          <a:p>
            <a:r>
              <a:rPr lang="es-ES" dirty="0" smtClean="0"/>
              <a:t>Ese mismo año se lanzó junto al DVD anterior una nueva  edición especial de “El  Rey León”, junto con  la segunda parte y un pack especial que reunía las 3.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098" name="Picture 2" descr="C:\Users\Inés\Desktop\industria culturales\455ff7772db6a5a93b5dc23a0a009e7e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28192" cy="2378265"/>
          </a:xfrm>
          <a:prstGeom prst="rect">
            <a:avLst/>
          </a:prstGeom>
          <a:noFill/>
        </p:spPr>
      </p:pic>
      <p:pic>
        <p:nvPicPr>
          <p:cNvPr id="4099" name="Picture 3" descr="C:\Users\Inés\Desktop\industria culturales\rey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1800200" cy="2552024"/>
          </a:xfrm>
          <a:prstGeom prst="rect">
            <a:avLst/>
          </a:prstGeom>
          <a:noFill/>
        </p:spPr>
      </p:pic>
      <p:pic>
        <p:nvPicPr>
          <p:cNvPr id="4100" name="Picture 4" descr="C:\Users\Inés\Desktop\industria culturales\elreyleon_trilogia_dv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1907704" cy="2685460"/>
          </a:xfrm>
          <a:prstGeom prst="rect">
            <a:avLst/>
          </a:prstGeom>
          <a:noFill/>
        </p:spPr>
      </p:pic>
      <p:pic>
        <p:nvPicPr>
          <p:cNvPr id="4101" name="Picture 5" descr="C:\Users\Inés\Desktop\industria culturales\3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284984"/>
            <a:ext cx="1371863" cy="194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0528" y="1196752"/>
            <a:ext cx="4464496" cy="4525963"/>
          </a:xfrm>
        </p:spPr>
        <p:txBody>
          <a:bodyPr/>
          <a:lstStyle/>
          <a:p>
            <a:r>
              <a:rPr lang="es-ES" dirty="0" smtClean="0"/>
              <a:t>En 2011  han salido a la venta  las tres versiones por separado o reunidas en un pack completo tanto en DVD como el nuevo formato que lucha por sustituirlo en </a:t>
            </a:r>
            <a:r>
              <a:rPr lang="es-ES" dirty="0" err="1" smtClean="0"/>
              <a:t>Blu-Ray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6" name="Picture 2" descr="C:\Users\Inés\Desktop\industria culturales\00125940247429___P1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1944216" cy="1944216"/>
          </a:xfrm>
          <a:prstGeom prst="rect">
            <a:avLst/>
          </a:prstGeom>
          <a:noFill/>
        </p:spPr>
      </p:pic>
      <p:pic>
        <p:nvPicPr>
          <p:cNvPr id="6147" name="Picture 3" descr="C:\Users\Inés\Desktop\industria culturales\25940246462000p0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80728"/>
            <a:ext cx="1800200" cy="1800201"/>
          </a:xfrm>
          <a:prstGeom prst="rect">
            <a:avLst/>
          </a:prstGeom>
          <a:noFill/>
        </p:spPr>
      </p:pic>
      <p:pic>
        <p:nvPicPr>
          <p:cNvPr id="6148" name="Picture 4" descr="C:\Users\Inés\Desktop\industria culturales\51bjmb75qS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40" y="2348880"/>
            <a:ext cx="1440160" cy="1809247"/>
          </a:xfrm>
          <a:prstGeom prst="rect">
            <a:avLst/>
          </a:prstGeom>
          <a:noFill/>
        </p:spPr>
      </p:pic>
      <p:pic>
        <p:nvPicPr>
          <p:cNvPr id="6150" name="Picture 6" descr="C:\Users\Inés\Desktop\industria culturales\1318968240_EL REY LEON 2_rey leon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76872"/>
            <a:ext cx="1656184" cy="2123596"/>
          </a:xfrm>
          <a:prstGeom prst="rect">
            <a:avLst/>
          </a:prstGeom>
          <a:noFill/>
        </p:spPr>
      </p:pic>
      <p:pic>
        <p:nvPicPr>
          <p:cNvPr id="6151" name="Picture 7" descr="C:\Users\Inés\Desktop\industria culturales\el-rey-leon-la-trilogia-blu-ray-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933056"/>
            <a:ext cx="1656184" cy="236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1554162"/>
            <a:ext cx="4059560" cy="4525963"/>
          </a:xfrm>
        </p:spPr>
        <p:txBody>
          <a:bodyPr/>
          <a:lstStyle/>
          <a:p>
            <a:r>
              <a:rPr lang="es-ES" dirty="0" smtClean="0"/>
              <a:t>La explotación de esta película se extendió también a los dominios del videojuego desde el principio como el ejemplo que vemos en la imagen.</a:t>
            </a:r>
          </a:p>
          <a:p>
            <a:endParaRPr lang="es-ES" dirty="0"/>
          </a:p>
        </p:txBody>
      </p:sp>
      <p:pic>
        <p:nvPicPr>
          <p:cNvPr id="7170" name="Picture 2" descr="C:\Users\Inés\Desktop\industria culturales\477619_090821153757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248223" cy="459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3284984"/>
            <a:ext cx="3744416" cy="2376264"/>
          </a:xfrm>
        </p:spPr>
        <p:txBody>
          <a:bodyPr/>
          <a:lstStyle/>
          <a:p>
            <a:r>
              <a:rPr lang="es-ES" dirty="0" smtClean="0"/>
              <a:t>En el año 2000 se lanzaría otros </a:t>
            </a:r>
            <a:r>
              <a:rPr lang="es-ES" dirty="0" err="1" smtClean="0"/>
              <a:t>viedeojuegos</a:t>
            </a:r>
            <a:r>
              <a:rPr lang="es-ES" dirty="0" smtClean="0"/>
              <a:t> para diversas consolas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8194" name="Picture 2" descr="C:\Users\Inés\Desktop\industria culturales\148289-155324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2664296" cy="2664296"/>
          </a:xfrm>
          <a:prstGeom prst="rect">
            <a:avLst/>
          </a:prstGeom>
          <a:noFill/>
        </p:spPr>
      </p:pic>
      <p:pic>
        <p:nvPicPr>
          <p:cNvPr id="8195" name="Picture 3" descr="C:\Users\Inés\Desktop\industria culturales\27951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996952"/>
            <a:ext cx="2088232" cy="183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Recaudó en 1994: 312.855.561$</a:t>
            </a:r>
          </a:p>
          <a:p>
            <a:r>
              <a:rPr lang="es-ES" dirty="0" smtClean="0"/>
              <a:t>En su </a:t>
            </a:r>
            <a:r>
              <a:rPr lang="es-ES" dirty="0" err="1" smtClean="0"/>
              <a:t>restreno</a:t>
            </a:r>
            <a:r>
              <a:rPr lang="es-ES" dirty="0" smtClean="0"/>
              <a:t> en 2002 en IMAX: 15.686.215$</a:t>
            </a:r>
          </a:p>
          <a:p>
            <a:r>
              <a:rPr lang="es-ES" dirty="0" smtClean="0"/>
              <a:t>En 2011 se </a:t>
            </a:r>
            <a:r>
              <a:rPr lang="es-ES" dirty="0" err="1" smtClean="0"/>
              <a:t>restrena</a:t>
            </a:r>
            <a:r>
              <a:rPr lang="es-ES" dirty="0" smtClean="0"/>
              <a:t> de nuevo en 3D: 94.242.001$</a:t>
            </a:r>
          </a:p>
          <a:p>
            <a:r>
              <a:rPr lang="es-ES" dirty="0" smtClean="0"/>
              <a:t>Total en EE.UU: 422.783.777$</a:t>
            </a:r>
          </a:p>
          <a:p>
            <a:r>
              <a:rPr lang="es-ES" dirty="0" smtClean="0"/>
              <a:t>Mundial: 951.583.777 $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es-ES" dirty="0" smtClean="0"/>
              <a:t>Recaudación en taquilla 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263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Viajes</vt:lpstr>
      <vt:lpstr>Reselling: “el rey león”</vt:lpstr>
      <vt:lpstr>Diapositiva 2</vt:lpstr>
      <vt:lpstr>Diapositiva 3</vt:lpstr>
      <vt:lpstr>Diapositiva 4</vt:lpstr>
      <vt:lpstr>Diapositiva 5</vt:lpstr>
      <vt:lpstr>Diapositiva 6</vt:lpstr>
      <vt:lpstr>Diapositiva 7</vt:lpstr>
      <vt:lpstr>Recaudación en taquilla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Reselling: “el rey león”</dc:title>
  <dc:creator>Inés</dc:creator>
  <cp:lastModifiedBy>Inés</cp:lastModifiedBy>
  <cp:revision>9</cp:revision>
  <dcterms:created xsi:type="dcterms:W3CDTF">2012-02-11T18:10:12Z</dcterms:created>
  <dcterms:modified xsi:type="dcterms:W3CDTF">2012-02-11T19:35:55Z</dcterms:modified>
</cp:coreProperties>
</file>