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101-4FA3-4C68-9F18-484BC8AE0F7C}" type="datetimeFigureOut">
              <a:rPr lang="es-ES" smtClean="0"/>
              <a:pPr/>
              <a:t>04/01/2012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A3C8-E677-46E8-AEB1-58BF2BA28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101-4FA3-4C68-9F18-484BC8AE0F7C}" type="datetimeFigureOut">
              <a:rPr lang="es-ES" smtClean="0"/>
              <a:pPr/>
              <a:t>04/01/2012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A3C8-E677-46E8-AEB1-58BF2BA28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101-4FA3-4C68-9F18-484BC8AE0F7C}" type="datetimeFigureOut">
              <a:rPr lang="es-ES" smtClean="0"/>
              <a:pPr/>
              <a:t>04/01/2012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A3C8-E677-46E8-AEB1-58BF2BA28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101-4FA3-4C68-9F18-484BC8AE0F7C}" type="datetimeFigureOut">
              <a:rPr lang="es-ES" smtClean="0"/>
              <a:pPr/>
              <a:t>04/01/2012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A3C8-E677-46E8-AEB1-58BF2BA28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101-4FA3-4C68-9F18-484BC8AE0F7C}" type="datetimeFigureOut">
              <a:rPr lang="es-ES" smtClean="0"/>
              <a:pPr/>
              <a:t>04/01/2012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A3C8-E677-46E8-AEB1-58BF2BA28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101-4FA3-4C68-9F18-484BC8AE0F7C}" type="datetimeFigureOut">
              <a:rPr lang="es-ES" smtClean="0"/>
              <a:pPr/>
              <a:t>04/01/2012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A3C8-E677-46E8-AEB1-58BF2BA28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101-4FA3-4C68-9F18-484BC8AE0F7C}" type="datetimeFigureOut">
              <a:rPr lang="es-ES" smtClean="0"/>
              <a:pPr/>
              <a:t>04/01/2012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A3C8-E677-46E8-AEB1-58BF2BA28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101-4FA3-4C68-9F18-484BC8AE0F7C}" type="datetimeFigureOut">
              <a:rPr lang="es-ES" smtClean="0"/>
              <a:pPr/>
              <a:t>04/01/2012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A3C8-E677-46E8-AEB1-58BF2BA28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101-4FA3-4C68-9F18-484BC8AE0F7C}" type="datetimeFigureOut">
              <a:rPr lang="es-ES" smtClean="0"/>
              <a:pPr/>
              <a:t>04/01/2012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A3C8-E677-46E8-AEB1-58BF2BA28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101-4FA3-4C68-9F18-484BC8AE0F7C}" type="datetimeFigureOut">
              <a:rPr lang="es-ES" smtClean="0"/>
              <a:pPr/>
              <a:t>04/01/2012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A3C8-E677-46E8-AEB1-58BF2BA28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0101-4FA3-4C68-9F18-484BC8AE0F7C}" type="datetimeFigureOut">
              <a:rPr lang="es-ES" smtClean="0"/>
              <a:pPr/>
              <a:t>04/01/2012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A3C8-E677-46E8-AEB1-58BF2BA28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0101-4FA3-4C68-9F18-484BC8AE0F7C}" type="datetimeFigureOut">
              <a:rPr lang="es-ES" smtClean="0"/>
              <a:pPr/>
              <a:t>04/01/2012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CA3C8-E677-46E8-AEB1-58BF2BA28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357167"/>
            <a:ext cx="7772400" cy="42862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EL PROCESO ADMINISTRATIVO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5857916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controls>
      <p:control spid="14339" name="ShockwaveFlash1" r:id="rId2" imgW="8280572" imgH="5401429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EL PROCESO ADMINISTRATIVO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 PROCESO ADMINISTRATIVO</dc:title>
  <dc:creator>Mario Rios</dc:creator>
  <cp:lastModifiedBy>Mario Rios</cp:lastModifiedBy>
  <cp:revision>6</cp:revision>
  <dcterms:created xsi:type="dcterms:W3CDTF">2012-01-05T02:57:40Z</dcterms:created>
  <dcterms:modified xsi:type="dcterms:W3CDTF">2012-01-05T04:08:48Z</dcterms:modified>
</cp:coreProperties>
</file>