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5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5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8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3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6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0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0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0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6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ABAABD-6030-43D4-85B3-053B05B5B493}" type="datetimeFigureOut">
              <a:rPr lang="es-PA" smtClean="0">
                <a:solidFill>
                  <a:srgbClr val="465E9C"/>
                </a:solidFill>
              </a:rPr>
              <a:pPr/>
              <a:t>02/06/2012</a:t>
            </a:fld>
            <a:endParaRPr lang="es-P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P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46AEFB9-125F-4D51-AAB0-215AB796CBE4}" type="slidenum">
              <a:rPr lang="es-PA" smtClean="0">
                <a:solidFill>
                  <a:srgbClr val="465E9C"/>
                </a:solidFill>
              </a:rPr>
              <a:pPr/>
              <a:t>‹Nº›</a:t>
            </a:fld>
            <a:endParaRPr lang="es-P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5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462" y="620688"/>
            <a:ext cx="8856984" cy="1714202"/>
          </a:xfrm>
        </p:spPr>
        <p:txBody>
          <a:bodyPr>
            <a:normAutofit/>
          </a:bodyPr>
          <a:lstStyle/>
          <a:p>
            <a:r>
              <a:rPr lang="es-PA" dirty="0">
                <a:solidFill>
                  <a:srgbClr val="000000"/>
                </a:solidFill>
                <a:latin typeface="ArialMT"/>
              </a:rPr>
              <a:t>.</a:t>
            </a:r>
            <a:r>
              <a:rPr lang="es-PA" b="1" dirty="0">
                <a:solidFill>
                  <a:srgbClr val="2B479E"/>
                </a:solidFill>
                <a:latin typeface="Arial-BoldMT"/>
              </a:rPr>
              <a:t> </a:t>
            </a:r>
            <a:r>
              <a:rPr lang="es-PA" b="1" dirty="0">
                <a:latin typeface="Arial-BoldMT"/>
              </a:rPr>
              <a:t>Actividad N° </a:t>
            </a:r>
            <a:r>
              <a:rPr lang="es-PA" b="1" dirty="0" smtClean="0">
                <a:latin typeface="Arial-BoldMT"/>
              </a:rPr>
              <a:t>8 </a:t>
            </a:r>
            <a:r>
              <a:rPr lang="es-PA" b="1" dirty="0">
                <a:latin typeface="Arial-BoldMT"/>
              </a:rPr>
              <a:t>(Serie 4)</a:t>
            </a:r>
            <a:br>
              <a:rPr lang="es-PA" b="1" dirty="0">
                <a:latin typeface="Arial-BoldMT"/>
              </a:rPr>
            </a:b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852936"/>
            <a:ext cx="7560840" cy="237626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PA" dirty="0" smtClean="0">
                <a:solidFill>
                  <a:srgbClr val="000000"/>
                </a:solidFill>
                <a:latin typeface="ArialMT"/>
              </a:rPr>
              <a:t>- </a:t>
            </a:r>
            <a:r>
              <a:rPr lang="es-PA" dirty="0">
                <a:solidFill>
                  <a:srgbClr val="000000"/>
                </a:solidFill>
                <a:latin typeface="ArialMT"/>
              </a:rPr>
              <a:t>Establece los criterios de evaluación con su respectiva ponderación para evaluar un ensayo.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47082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. Actividad N° 8 (Serie 4)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Actividad N° 8 (Serie 4) </dc:title>
  <dc:creator>Ivan Dominguez</dc:creator>
  <cp:lastModifiedBy>Ivan Dominguez</cp:lastModifiedBy>
  <cp:revision>1</cp:revision>
  <dcterms:created xsi:type="dcterms:W3CDTF">2012-02-06T15:48:43Z</dcterms:created>
  <dcterms:modified xsi:type="dcterms:W3CDTF">2012-02-06T15:52:16Z</dcterms:modified>
</cp:coreProperties>
</file>